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hei" initials="N"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4T11:12:02.097" idx="2">
    <p:pos x="10" y="10"/>
    <p:text>Buku Guru確認</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4T11:13:23.067" idx="3">
    <p:pos x="10" y="10"/>
    <p:text>Buku Guru確認</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1-04T11:14:21.731" idx="4">
    <p:pos x="10" y="10"/>
    <p:text>Buku Guru確認</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72EA94-E1BD-4FE5-AAFF-E8F4D6E10153}" type="datetimeFigureOut">
              <a:rPr lang="en-US" smtClean="0"/>
              <a:t>12/19/2023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922BD5-C36D-475F-9A12-89763193FB26}" type="slidenum">
              <a:rPr lang="en-US" smtClean="0"/>
              <a:t>‹#›</a:t>
            </a:fld>
            <a:endParaRPr lang="en-US"/>
          </a:p>
        </p:txBody>
      </p:sp>
    </p:spTree>
    <p:extLst>
      <p:ext uri="{BB962C8B-B14F-4D97-AF65-F5344CB8AC3E}">
        <p14:creationId xmlns:p14="http://schemas.microsoft.com/office/powerpoint/2010/main" val="142139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写真出典→　左：</a:t>
            </a:r>
            <a:r>
              <a:rPr kumimoji="1" lang="en-US" altLang="ja-JP" sz="1200" kern="1200" dirty="0">
                <a:solidFill>
                  <a:schemeClr val="tx1"/>
                </a:solidFill>
                <a:effectLst/>
                <a:latin typeface="+mn-lt"/>
                <a:ea typeface="+mn-ea"/>
                <a:cs typeface="+mn-cs"/>
              </a:rPr>
              <a:t>Erin L1</a:t>
            </a:r>
            <a:r>
              <a:rPr kumimoji="1" lang="ja-JP" altLang="en-US" sz="1200" kern="1200" dirty="0">
                <a:solidFill>
                  <a:schemeClr val="tx1"/>
                </a:solidFill>
                <a:effectLst/>
                <a:latin typeface="+mn-lt"/>
                <a:ea typeface="+mn-ea"/>
                <a:cs typeface="+mn-cs"/>
              </a:rPr>
              <a:t>　　</a:t>
            </a:r>
            <a:r>
              <a:rPr kumimoji="1" lang="ja-JP" altLang="en-US" dirty="0"/>
              <a:t>右：</a:t>
            </a:r>
            <a:r>
              <a:rPr kumimoji="1" lang="en-US" altLang="ja-JP" sz="1200" kern="1200" dirty="0">
                <a:solidFill>
                  <a:schemeClr val="tx1"/>
                </a:solidFill>
                <a:effectLst/>
                <a:latin typeface="+mn-lt"/>
                <a:ea typeface="+mn-ea"/>
                <a:cs typeface="+mn-cs"/>
              </a:rPr>
              <a:t>Erin L7</a:t>
            </a:r>
            <a:endParaRPr kumimoji="1" lang="ja-JP" altLang="ja-JP" sz="1200" kern="1200" dirty="0">
              <a:solidFill>
                <a:schemeClr val="tx1"/>
              </a:solidFill>
              <a:effectLst/>
              <a:latin typeface="+mn-lt"/>
              <a:ea typeface="+mn-ea"/>
              <a:cs typeface="+mn-cs"/>
            </a:endParaRPr>
          </a:p>
          <a:p>
            <a:pPr marL="0" lvl="0" indent="0">
              <a:buFont typeface="Arial"/>
              <a:buNone/>
            </a:pPr>
            <a:endParaRPr kumimoji="1" lang="en-US" altLang="ja-JP" sz="1200" kern="1200" dirty="0">
              <a:solidFill>
                <a:schemeClr val="tx1"/>
              </a:solidFill>
              <a:effectLst/>
              <a:latin typeface="+mn-lt"/>
              <a:ea typeface="+mn-ea"/>
              <a:cs typeface="+mn-cs"/>
            </a:endParaRPr>
          </a:p>
          <a:p>
            <a:pPr marL="171450" lvl="0" indent="-171450">
              <a:buFont typeface="Arial"/>
              <a:buChar char="•"/>
            </a:pPr>
            <a:r>
              <a:rPr kumimoji="1" lang="en-US" altLang="ja-JP" sz="1200" kern="1200" dirty="0" err="1">
                <a:solidFill>
                  <a:schemeClr val="tx1"/>
                </a:solidFill>
                <a:effectLst/>
                <a:latin typeface="+mn-lt"/>
                <a:ea typeface="+mn-ea"/>
                <a:cs typeface="+mn-cs"/>
              </a:rPr>
              <a:t>Siswa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diminta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untuk</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membaca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nyaring</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kalimat</a:t>
            </a:r>
            <a:r>
              <a:rPr kumimoji="1" lang="en-US" altLang="ja-JP" sz="1200" kern="1200" dirty="0">
                <a:solidFill>
                  <a:schemeClr val="tx1"/>
                </a:solidFill>
                <a:effectLst/>
                <a:latin typeface="+mn-lt"/>
                <a:ea typeface="+mn-ea"/>
                <a:cs typeface="+mn-cs"/>
              </a:rPr>
              <a:t> yang </a:t>
            </a:r>
            <a:r>
              <a:rPr kumimoji="1" lang="en-US" altLang="ja-JP" sz="1200" kern="1200" dirty="0" err="1">
                <a:solidFill>
                  <a:schemeClr val="tx1"/>
                </a:solidFill>
                <a:effectLst/>
                <a:latin typeface="+mn-lt"/>
                <a:ea typeface="+mn-ea"/>
                <a:cs typeface="+mn-cs"/>
              </a:rPr>
              <a:t>tertulis</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dalam</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bagian</a:t>
            </a:r>
            <a:r>
              <a:rPr kumimoji="1" lang="en-US" altLang="ja-JP"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「みて　かんがえましょう」</a:t>
            </a:r>
            <a:r>
              <a:rPr kumimoji="1" lang="en-US" altLang="ja-JP" sz="1200" kern="1200" dirty="0">
                <a:solidFill>
                  <a:schemeClr val="tx1"/>
                </a:solidFill>
                <a:effectLst/>
                <a:latin typeface="+mn-lt"/>
                <a:ea typeface="+mn-ea"/>
                <a:cs typeface="+mn-cs"/>
              </a:rPr>
              <a:t>. </a:t>
            </a:r>
          </a:p>
          <a:p>
            <a:pPr marL="171450" lvl="0" indent="-171450">
              <a:buFont typeface="Arial"/>
              <a:buChar char="•"/>
            </a:pPr>
            <a:r>
              <a:rPr kumimoji="1" lang="en-US" altLang="ja-JP" sz="1200" kern="1200" dirty="0" err="1">
                <a:solidFill>
                  <a:schemeClr val="tx1"/>
                </a:solidFill>
                <a:effectLst/>
                <a:latin typeface="+mn-lt"/>
                <a:ea typeface="+mn-ea"/>
                <a:cs typeface="+mn-cs"/>
              </a:rPr>
              <a:t>Mengamati</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situasi</a:t>
            </a:r>
            <a:r>
              <a:rPr kumimoji="1" lang="en-US" altLang="ja-JP" sz="1200" kern="1200" dirty="0">
                <a:solidFill>
                  <a:schemeClr val="tx1"/>
                </a:solidFill>
                <a:effectLst/>
                <a:latin typeface="+mn-lt"/>
                <a:ea typeface="+mn-ea"/>
                <a:cs typeface="+mn-cs"/>
              </a:rPr>
              <a:t> yang </a:t>
            </a:r>
            <a:r>
              <a:rPr kumimoji="1" lang="en-US" altLang="ja-JP" sz="1200" kern="1200" dirty="0" err="1">
                <a:solidFill>
                  <a:schemeClr val="tx1"/>
                </a:solidFill>
                <a:effectLst/>
                <a:latin typeface="+mn-lt"/>
                <a:ea typeface="+mn-ea"/>
                <a:cs typeface="+mn-cs"/>
              </a:rPr>
              <a:t>ada</a:t>
            </a:r>
            <a:r>
              <a:rPr kumimoji="1" lang="en-US" altLang="ja-JP" sz="1200" kern="1200" dirty="0">
                <a:solidFill>
                  <a:schemeClr val="tx1"/>
                </a:solidFill>
                <a:effectLst/>
                <a:latin typeface="+mn-lt"/>
                <a:ea typeface="+mn-ea"/>
                <a:cs typeface="+mn-cs"/>
              </a:rPr>
              <a:t> di </a:t>
            </a:r>
            <a:r>
              <a:rPr kumimoji="1" lang="en-US" altLang="ja-JP" sz="1200" kern="1200" dirty="0" err="1">
                <a:solidFill>
                  <a:schemeClr val="tx1"/>
                </a:solidFill>
                <a:effectLst/>
                <a:latin typeface="+mn-lt"/>
                <a:ea typeface="+mn-ea"/>
                <a:cs typeface="+mn-cs"/>
              </a:rPr>
              <a:t>foto</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kapan,dimana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siapa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atau</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sedang</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apa</a:t>
            </a:r>
            <a:r>
              <a:rPr kumimoji="1" lang="en-US" altLang="ja-JP" sz="1200" kern="1200" dirty="0">
                <a:solidFill>
                  <a:schemeClr val="tx1"/>
                </a:solidFill>
                <a:effectLst/>
                <a:latin typeface="+mn-lt"/>
                <a:ea typeface="+mn-ea"/>
                <a:cs typeface="+mn-cs"/>
              </a:rPr>
              <a:t>).(</a:t>
            </a:r>
            <a:r>
              <a:rPr kumimoji="1" lang="en-US" altLang="ja-JP" sz="1200" kern="1200" dirty="0" err="1">
                <a:solidFill>
                  <a:schemeClr val="tx1"/>
                </a:solidFill>
                <a:effectLst/>
                <a:latin typeface="+mn-lt"/>
                <a:ea typeface="+mn-ea"/>
                <a:cs typeface="+mn-cs"/>
              </a:rPr>
              <a:t>perorangan</a:t>
            </a:r>
            <a:r>
              <a:rPr kumimoji="1" lang="en-US" altLang="ja-JP" sz="1200" kern="1200" dirty="0">
                <a:solidFill>
                  <a:schemeClr val="tx1"/>
                </a:solidFill>
                <a:effectLst/>
                <a:latin typeface="+mn-lt"/>
                <a:ea typeface="+mn-ea"/>
                <a:cs typeface="+mn-cs"/>
              </a:rPr>
              <a:t>) </a:t>
            </a:r>
          </a:p>
          <a:p>
            <a:pPr marL="171450" lvl="0" indent="-171450">
              <a:buFont typeface="Arial"/>
              <a:buChar char="•"/>
            </a:pPr>
            <a:r>
              <a:rPr kumimoji="1" lang="en-US" altLang="ja-JP" sz="1200" kern="1200" dirty="0" err="1">
                <a:solidFill>
                  <a:schemeClr val="tx1"/>
                </a:solidFill>
                <a:effectLst/>
                <a:latin typeface="+mn-lt"/>
                <a:ea typeface="+mn-ea"/>
                <a:cs typeface="+mn-cs"/>
              </a:rPr>
              <a:t>Kemudian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mendiskusikan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dalam</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kelompok</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hal-hal</a:t>
            </a:r>
            <a:r>
              <a:rPr kumimoji="1" lang="en-US" altLang="ja-JP" sz="1200" kern="1200" dirty="0">
                <a:solidFill>
                  <a:schemeClr val="tx1"/>
                </a:solidFill>
                <a:effectLst/>
                <a:latin typeface="+mn-lt"/>
                <a:ea typeface="+mn-ea"/>
                <a:cs typeface="+mn-cs"/>
              </a:rPr>
              <a:t> yang </a:t>
            </a:r>
            <a:r>
              <a:rPr kumimoji="1" lang="en-US" altLang="ja-JP" sz="1200" kern="1200" dirty="0" err="1">
                <a:solidFill>
                  <a:schemeClr val="tx1"/>
                </a:solidFill>
                <a:effectLst/>
                <a:latin typeface="+mn-lt"/>
                <a:ea typeface="+mn-ea"/>
                <a:cs typeface="+mn-cs"/>
              </a:rPr>
              <a:t>berkaitan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dengan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informasi</a:t>
            </a:r>
            <a:r>
              <a:rPr kumimoji="1" lang="en-US" altLang="ja-JP" sz="1200" kern="1200" dirty="0">
                <a:solidFill>
                  <a:schemeClr val="tx1"/>
                </a:solidFill>
                <a:effectLst/>
                <a:latin typeface="+mn-lt"/>
                <a:ea typeface="+mn-ea"/>
                <a:cs typeface="+mn-cs"/>
              </a:rPr>
              <a:t> yang </a:t>
            </a:r>
            <a:r>
              <a:rPr kumimoji="1" lang="en-US" altLang="ja-JP" sz="1200" kern="1200" dirty="0" err="1">
                <a:solidFill>
                  <a:schemeClr val="tx1"/>
                </a:solidFill>
                <a:effectLst/>
                <a:latin typeface="+mn-lt"/>
                <a:ea typeface="+mn-ea"/>
                <a:cs typeface="+mn-cs"/>
              </a:rPr>
              <a:t>didapat</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dari</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foto</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sesuai</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redaksi</a:t>
            </a:r>
            <a:r>
              <a:rPr kumimoji="1" lang="en-US" altLang="ja-JP" sz="1200" kern="1200" dirty="0">
                <a:solidFill>
                  <a:schemeClr val="tx1"/>
                </a:solidFill>
                <a:effectLst/>
                <a:latin typeface="+mn-lt"/>
                <a:ea typeface="+mn-ea"/>
                <a:cs typeface="+mn-cs"/>
              </a:rPr>
              <a:t> yang </a:t>
            </a:r>
            <a:r>
              <a:rPr kumimoji="1" lang="en-US" altLang="ja-JP" sz="1200" kern="1200" dirty="0" err="1">
                <a:solidFill>
                  <a:schemeClr val="tx1"/>
                </a:solidFill>
                <a:effectLst/>
                <a:latin typeface="+mn-lt"/>
                <a:ea typeface="+mn-ea"/>
                <a:cs typeface="+mn-cs"/>
              </a:rPr>
              <a:t>ada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Pasangan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atau</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kelompok</a:t>
            </a:r>
            <a:r>
              <a:rPr kumimoji="1" lang="en-US" altLang="ja-JP" sz="1200" kern="1200" dirty="0">
                <a:solidFill>
                  <a:schemeClr val="tx1"/>
                </a:solidFill>
                <a:effectLst/>
                <a:latin typeface="+mn-lt"/>
                <a:ea typeface="+mn-ea"/>
                <a:cs typeface="+mn-cs"/>
              </a:rPr>
              <a:t>)</a:t>
            </a:r>
          </a:p>
          <a:p>
            <a:pPr marL="171450" lvl="0" indent="-171450">
              <a:buFont typeface="Arial"/>
              <a:buChar char="•"/>
            </a:pPr>
            <a:r>
              <a:rPr kumimoji="1" lang="en-US" altLang="ja-JP" sz="1200" kern="1200" dirty="0">
                <a:solidFill>
                  <a:schemeClr val="tx1"/>
                </a:solidFill>
                <a:effectLst/>
                <a:latin typeface="+mn-lt"/>
                <a:ea typeface="+mn-ea"/>
                <a:cs typeface="+mn-cs"/>
              </a:rPr>
              <a:t>Wakil </a:t>
            </a:r>
            <a:r>
              <a:rPr kumimoji="1" lang="en-US" altLang="ja-JP" sz="1200" kern="1200" dirty="0" err="1">
                <a:solidFill>
                  <a:schemeClr val="tx1"/>
                </a:solidFill>
                <a:effectLst/>
                <a:latin typeface="+mn-lt"/>
                <a:ea typeface="+mn-ea"/>
                <a:cs typeface="+mn-cs"/>
              </a:rPr>
              <a:t>kelompok</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menyatakan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hasil</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diskusinya</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usahakan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setiap</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kelompok</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mendapat</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kesempatan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untuk</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melaporkan</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hasil</a:t>
            </a:r>
            <a:r>
              <a:rPr kumimoji="1" lang="en-US" altLang="ja-JP" sz="1200" kern="1200" dirty="0">
                <a:solidFill>
                  <a:schemeClr val="tx1"/>
                </a:solidFill>
                <a:effectLst/>
                <a:latin typeface="+mn-lt"/>
                <a:ea typeface="+mn-ea"/>
                <a:cs typeface="+mn-cs"/>
              </a:rPr>
              <a:t> </a:t>
            </a:r>
            <a:r>
              <a:rPr kumimoji="1" lang="en-US" altLang="ja-JP" sz="1200" kern="1200" dirty="0" err="1">
                <a:solidFill>
                  <a:schemeClr val="tx1"/>
                </a:solidFill>
                <a:effectLst/>
                <a:latin typeface="+mn-lt"/>
                <a:ea typeface="+mn-ea"/>
                <a:cs typeface="+mn-cs"/>
              </a:rPr>
              <a:t>diskusinya</a:t>
            </a:r>
            <a:r>
              <a:rPr kumimoji="1" lang="en-US" altLang="ja-JP"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err="1">
                <a:solidFill>
                  <a:schemeClr val="tx1"/>
                </a:solidFill>
                <a:effectLst/>
                <a:latin typeface="+mn-lt"/>
                <a:ea typeface="+mn-ea"/>
                <a:cs typeface="+mn-cs"/>
              </a:rPr>
              <a:t>Kebiasaan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sehari-hari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siswa</a:t>
            </a:r>
            <a:r>
              <a:rPr kumimoji="1" lang="en-US" altLang="ja-JP" sz="1200" kern="1200" baseline="0" dirty="0">
                <a:solidFill>
                  <a:schemeClr val="tx1"/>
                </a:solidFill>
                <a:effectLst/>
                <a:latin typeface="+mn-lt"/>
                <a:ea typeface="+mn-ea"/>
                <a:cs typeface="+mn-cs"/>
              </a:rPr>
              <a:t> SMA </a:t>
            </a:r>
            <a:r>
              <a:rPr kumimoji="1" lang="en-US" altLang="ja-JP" sz="1200" kern="1200" baseline="0" dirty="0" err="1">
                <a:solidFill>
                  <a:schemeClr val="tx1"/>
                </a:solidFill>
                <a:effectLst/>
                <a:latin typeface="+mn-lt"/>
                <a:ea typeface="+mn-ea"/>
                <a:cs typeface="+mn-cs"/>
              </a:rPr>
              <a:t>Jepang</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Pagi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menggosok</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gigi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mencuci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muka</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Setelah</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makan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malam</a:t>
            </a:r>
            <a:r>
              <a:rPr kumimoji="1" lang="en-US" altLang="ja-JP" sz="1200" kern="1200" baseline="0" dirty="0">
                <a:solidFill>
                  <a:schemeClr val="tx1"/>
                </a:solidFill>
                <a:effectLst/>
                <a:latin typeface="+mn-lt"/>
                <a:ea typeface="+mn-ea"/>
                <a:cs typeface="+mn-cs"/>
              </a:rPr>
              <a:t>, jam </a:t>
            </a:r>
            <a:r>
              <a:rPr kumimoji="1" lang="en-US" altLang="ja-JP" sz="1200" kern="1200" baseline="0" dirty="0" err="1">
                <a:solidFill>
                  <a:schemeClr val="tx1"/>
                </a:solidFill>
                <a:effectLst/>
                <a:latin typeface="+mn-lt"/>
                <a:ea typeface="+mn-ea"/>
                <a:cs typeface="+mn-cs"/>
              </a:rPr>
              <a:t>bebas</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melakukan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hobi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dan</a:t>
            </a:r>
            <a:r>
              <a:rPr kumimoji="1" lang="en-US" altLang="ja-JP" sz="1200" kern="1200" baseline="0" dirty="0">
                <a:solidFill>
                  <a:schemeClr val="tx1"/>
                </a:solidFill>
                <a:effectLst/>
                <a:latin typeface="+mn-lt"/>
                <a:ea typeface="+mn-ea"/>
                <a:cs typeface="+mn-cs"/>
              </a:rPr>
              <a:t> lain-lain. </a:t>
            </a:r>
            <a:r>
              <a:rPr kumimoji="1" lang="en-US" altLang="ja-JP" sz="1200" kern="1200" baseline="0" dirty="0" err="1">
                <a:solidFill>
                  <a:schemeClr val="tx1"/>
                </a:solidFill>
                <a:effectLst/>
                <a:latin typeface="+mn-lt"/>
                <a:ea typeface="+mn-ea"/>
                <a:cs typeface="+mn-cs"/>
              </a:rPr>
              <a:t>Bangun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pagi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hingga</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tidur</a:t>
            </a:r>
            <a:r>
              <a:rPr kumimoji="1" lang="en-US" altLang="ja-JP" sz="1200" kern="1200" baseline="0" dirty="0">
                <a:solidFill>
                  <a:schemeClr val="tx1"/>
                </a:solidFill>
                <a:effectLst/>
                <a:latin typeface="+mn-lt"/>
                <a:ea typeface="+mn-ea"/>
                <a:cs typeface="+mn-cs"/>
              </a:rPr>
              <a:t> di </a:t>
            </a:r>
            <a:r>
              <a:rPr kumimoji="1" lang="en-US" altLang="ja-JP" sz="1200" kern="1200" baseline="0" dirty="0" err="1">
                <a:solidFill>
                  <a:schemeClr val="tx1"/>
                </a:solidFill>
                <a:effectLst/>
                <a:latin typeface="+mn-lt"/>
                <a:ea typeface="+mn-ea"/>
                <a:cs typeface="+mn-cs"/>
              </a:rPr>
              <a:t>malam</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harinya</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kegiatan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waktu</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selalu</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berulang</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Kebaikan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dari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kegiatan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sehari-hari</a:t>
            </a:r>
            <a:r>
              <a:rPr kumimoji="1" lang="en-US" altLang="ja-JP" sz="1200" kern="1200" baseline="0" dirty="0">
                <a:solidFill>
                  <a:schemeClr val="tx1"/>
                </a:solidFill>
                <a:effectLst/>
                <a:latin typeface="+mn-lt"/>
                <a:ea typeface="+mn-ea"/>
                <a:cs typeface="+mn-cs"/>
              </a:rPr>
              <a:t> yang </a:t>
            </a:r>
            <a:r>
              <a:rPr kumimoji="1" lang="en-US" altLang="ja-JP" sz="1200" kern="1200" baseline="0" dirty="0" err="1">
                <a:solidFill>
                  <a:schemeClr val="tx1"/>
                </a:solidFill>
                <a:effectLst/>
                <a:latin typeface="+mn-lt"/>
                <a:ea typeface="+mn-ea"/>
                <a:cs typeface="+mn-cs"/>
              </a:rPr>
              <a:t>baik</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adalah</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dapat</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memanajemen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waktu</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dengan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begitu</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dapat</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memperhatikan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kemampuan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dasar</a:t>
            </a:r>
            <a:r>
              <a:rPr kumimoji="1" lang="en-US" altLang="ja-JP" sz="1200" kern="1200" baseline="0" dirty="0">
                <a:solidFill>
                  <a:schemeClr val="tx1"/>
                </a:solidFill>
                <a:effectLst/>
                <a:latin typeface="+mn-lt"/>
                <a:ea typeface="+mn-ea"/>
                <a:cs typeface="+mn-cs"/>
              </a:rPr>
              <a:t> yang </a:t>
            </a:r>
            <a:r>
              <a:rPr kumimoji="1" lang="en-US" altLang="ja-JP" sz="1200" kern="1200" baseline="0" dirty="0" err="1">
                <a:solidFill>
                  <a:schemeClr val="tx1"/>
                </a:solidFill>
                <a:effectLst/>
                <a:latin typeface="+mn-lt"/>
                <a:ea typeface="+mn-ea"/>
                <a:cs typeface="+mn-cs"/>
              </a:rPr>
              <a:t>dipakai</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untuk</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pencapaian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tujuan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kesehatan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dan</a:t>
            </a:r>
            <a:r>
              <a:rPr kumimoji="1" lang="en-US" altLang="ja-JP" sz="1200" kern="1200" baseline="0" dirty="0">
                <a:solidFill>
                  <a:schemeClr val="tx1"/>
                </a:solidFill>
                <a:effectLst/>
                <a:latin typeface="+mn-lt"/>
                <a:ea typeface="+mn-ea"/>
                <a:cs typeface="+mn-cs"/>
              </a:rPr>
              <a:t> </a:t>
            </a:r>
            <a:r>
              <a:rPr kumimoji="1" lang="en-US" altLang="ja-JP" sz="1200" kern="1200" baseline="0" dirty="0" err="1">
                <a:solidFill>
                  <a:schemeClr val="tx1"/>
                </a:solidFill>
                <a:effectLst/>
                <a:latin typeface="+mn-lt"/>
                <a:ea typeface="+mn-ea"/>
                <a:cs typeface="+mn-cs"/>
              </a:rPr>
              <a:t>lainnya</a:t>
            </a:r>
            <a:r>
              <a:rPr kumimoji="1" lang="en-US" altLang="ja-JP" sz="1200" kern="1200" baseline="0" dirty="0">
                <a:solidFill>
                  <a:schemeClr val="tx1"/>
                </a:solidFill>
                <a:effectLst/>
                <a:latin typeface="+mn-lt"/>
                <a:ea typeface="+mn-ea"/>
                <a:cs typeface="+mn-cs"/>
              </a:rPr>
              <a:t>. </a:t>
            </a:r>
            <a:endParaRPr kumimoji="1" lang="en-US" altLang="ja-JP"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baseline="0" dirty="0"/>
          </a:p>
          <a:p>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毎朝何時に起きますか、何時に寝ますか。毎日食事や勉強、遊ぶ時間は決まっていますか。一日の活動の時間や内容の計画を立てたことがありますか。時間の使い方が難しいと思ったことや何か問題だと感じていることがありますか。</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r>
              <a:rPr kumimoji="1" lang="en-US" altLang="ja-JP" baseline="0" dirty="0"/>
              <a:t>※</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日本の高校生の一日の生活習慣。朝の歯磨き、洗顔。夕食後の自由時間に自室で趣味の活動をするなど。日本語学習を通して。朝、起きてから夜、寝るまでの生活習慣や時間の使い方をふり返る。規則正しい生活の利点、時間管理は、健康や目標達成のための基本的なスキルであることに気づくようにする。</a:t>
            </a: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みてかんがえましょう</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枚の写真を見て、近くの友達と話しましょう。</a:t>
            </a:r>
          </a:p>
          <a:p>
            <a:pPr marL="171450" indent="-171450">
              <a:buFont typeface="Arial" panose="020B0604020202020204" pitchFamily="34" charset="0"/>
              <a:buChar char="•"/>
            </a:pPr>
            <a:r>
              <a:rPr kumimoji="1" lang="ja-JP" altLang="ja-JP" sz="1200" kern="1200" dirty="0">
                <a:solidFill>
                  <a:schemeClr val="tx1"/>
                </a:solidFill>
                <a:effectLst/>
                <a:latin typeface="+mn-lt"/>
                <a:ea typeface="+mn-ea"/>
                <a:cs typeface="+mn-cs"/>
              </a:rPr>
              <a:t>「見て　考えましょう」に書かれている問いかけを一人の生徒に音読させる。 </a:t>
            </a:r>
          </a:p>
          <a:p>
            <a:pPr marL="171450" indent="-171450">
              <a:buFont typeface="Arial" panose="020B0604020202020204" pitchFamily="34" charset="0"/>
              <a:buChar char="•"/>
            </a:pPr>
            <a:r>
              <a:rPr kumimoji="1" lang="ja-JP" altLang="ja-JP" sz="1200" kern="1200" dirty="0">
                <a:solidFill>
                  <a:schemeClr val="tx1"/>
                </a:solidFill>
                <a:effectLst/>
                <a:latin typeface="+mn-lt"/>
                <a:ea typeface="+mn-ea"/>
                <a:cs typeface="+mn-cs"/>
              </a:rPr>
              <a:t>どんな場面か写真を観察する。 </a:t>
            </a:r>
          </a:p>
          <a:p>
            <a:pPr marL="171450" indent="-171450">
              <a:buFont typeface="Arial" panose="020B0604020202020204" pitchFamily="34" charset="0"/>
              <a:buChar char="•"/>
            </a:pPr>
            <a:r>
              <a:rPr kumimoji="1" lang="ja-JP" altLang="ja-JP" sz="1200" kern="1200" dirty="0">
                <a:solidFill>
                  <a:schemeClr val="tx1"/>
                </a:solidFill>
                <a:effectLst/>
                <a:latin typeface="+mn-lt"/>
                <a:ea typeface="+mn-ea"/>
                <a:cs typeface="+mn-cs"/>
              </a:rPr>
              <a:t>写真からわかることをグループで話し合う。</a:t>
            </a:r>
          </a:p>
          <a:p>
            <a:pPr marL="171450" indent="-171450">
              <a:buFont typeface="Arial" panose="020B0604020202020204" pitchFamily="34" charset="0"/>
              <a:buChar char="•"/>
            </a:pPr>
            <a:r>
              <a:rPr kumimoji="1" lang="ja-JP" altLang="ja-JP" sz="1200" kern="1200" dirty="0">
                <a:solidFill>
                  <a:schemeClr val="tx1"/>
                </a:solidFill>
                <a:effectLst/>
                <a:latin typeface="+mn-lt"/>
                <a:ea typeface="+mn-ea"/>
                <a:cs typeface="+mn-cs"/>
              </a:rPr>
              <a:t>グループの代表が結果を発表する。</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2</a:t>
            </a:fld>
            <a:endParaRPr kumimoji="1" lang="ja-JP" altLang="en-US"/>
          </a:p>
        </p:txBody>
      </p:sp>
    </p:spTree>
    <p:extLst>
      <p:ext uri="{BB962C8B-B14F-4D97-AF65-F5344CB8AC3E}">
        <p14:creationId xmlns:p14="http://schemas.microsoft.com/office/powerpoint/2010/main" val="2562257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11</a:t>
            </a:fld>
            <a:endParaRPr kumimoji="1" lang="ja-JP" altLang="en-US"/>
          </a:p>
        </p:txBody>
      </p:sp>
    </p:spTree>
    <p:extLst>
      <p:ext uri="{BB962C8B-B14F-4D97-AF65-F5344CB8AC3E}">
        <p14:creationId xmlns:p14="http://schemas.microsoft.com/office/powerpoint/2010/main" val="3333657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buFont typeface="Arial" panose="020B0604020202020204" pitchFamily="34" charset="0"/>
              <a:buNone/>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12</a:t>
            </a:fld>
            <a:endParaRPr kumimoji="1" lang="ja-JP" altLang="en-US"/>
          </a:p>
        </p:txBody>
      </p:sp>
    </p:spTree>
    <p:extLst>
      <p:ext uri="{BB962C8B-B14F-4D97-AF65-F5344CB8AC3E}">
        <p14:creationId xmlns:p14="http://schemas.microsoft.com/office/powerpoint/2010/main" val="3420240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panose="020B0604020202020204" pitchFamily="34" charset="0"/>
              <a:buChar cha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13</a:t>
            </a:fld>
            <a:endParaRPr kumimoji="1" lang="ja-JP" altLang="en-US"/>
          </a:p>
        </p:txBody>
      </p:sp>
    </p:spTree>
    <p:extLst>
      <p:ext uri="{BB962C8B-B14F-4D97-AF65-F5344CB8AC3E}">
        <p14:creationId xmlns:p14="http://schemas.microsoft.com/office/powerpoint/2010/main" val="69522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a:t>
            </a:r>
            <a:r>
              <a:rPr lang="ja-JP" altLang="ja-JP" dirty="0"/>
              <a:t>会話例</a:t>
            </a:r>
            <a:r>
              <a:rPr lang="ja-JP" altLang="en-US"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14</a:t>
            </a:fld>
            <a:endParaRPr kumimoji="1" lang="ja-JP" altLang="en-US"/>
          </a:p>
        </p:txBody>
      </p:sp>
    </p:spTree>
    <p:extLst>
      <p:ext uri="{BB962C8B-B14F-4D97-AF65-F5344CB8AC3E}">
        <p14:creationId xmlns:p14="http://schemas.microsoft.com/office/powerpoint/2010/main" val="398672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15</a:t>
            </a:fld>
            <a:endParaRPr kumimoji="1" lang="ja-JP" altLang="en-US"/>
          </a:p>
        </p:txBody>
      </p:sp>
    </p:spTree>
    <p:extLst>
      <p:ext uri="{BB962C8B-B14F-4D97-AF65-F5344CB8AC3E}">
        <p14:creationId xmlns:p14="http://schemas.microsoft.com/office/powerpoint/2010/main" val="47482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＜ときの言葉＞</a:t>
            </a: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16</a:t>
            </a:fld>
            <a:endParaRPr kumimoji="1" lang="ja-JP" altLang="en-US"/>
          </a:p>
        </p:txBody>
      </p:sp>
    </p:spTree>
    <p:extLst>
      <p:ext uri="{BB962C8B-B14F-4D97-AF65-F5344CB8AC3E}">
        <p14:creationId xmlns:p14="http://schemas.microsoft.com/office/powerpoint/2010/main" val="641424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17</a:t>
            </a:fld>
            <a:endParaRPr kumimoji="1" lang="ja-JP" altLang="en-US"/>
          </a:p>
        </p:txBody>
      </p:sp>
    </p:spTree>
    <p:extLst>
      <p:ext uri="{BB962C8B-B14F-4D97-AF65-F5344CB8AC3E}">
        <p14:creationId xmlns:p14="http://schemas.microsoft.com/office/powerpoint/2010/main" val="2197279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18</a:t>
            </a:fld>
            <a:endParaRPr kumimoji="1" lang="ja-JP" altLang="en-US"/>
          </a:p>
        </p:txBody>
      </p:sp>
    </p:spTree>
    <p:extLst>
      <p:ext uri="{BB962C8B-B14F-4D97-AF65-F5344CB8AC3E}">
        <p14:creationId xmlns:p14="http://schemas.microsoft.com/office/powerpoint/2010/main" val="1007647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3</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4</a:t>
            </a:fld>
            <a:endParaRPr kumimoji="1" lang="ja-JP" altLang="en-US"/>
          </a:p>
        </p:txBody>
      </p:sp>
    </p:spTree>
    <p:extLst>
      <p:ext uri="{BB962C8B-B14F-4D97-AF65-F5344CB8AC3E}">
        <p14:creationId xmlns:p14="http://schemas.microsoft.com/office/powerpoint/2010/main" val="42835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1450" lvl="0" indent="-171450">
              <a:buFont typeface="Arial"/>
              <a:buChar cha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5</a:t>
            </a:fld>
            <a:endParaRPr kumimoji="1" lang="ja-JP" altLang="en-US"/>
          </a:p>
        </p:txBody>
      </p:sp>
    </p:spTree>
    <p:extLst>
      <p:ext uri="{BB962C8B-B14F-4D97-AF65-F5344CB8AC3E}">
        <p14:creationId xmlns:p14="http://schemas.microsoft.com/office/powerpoint/2010/main" val="479057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6</a:t>
            </a:fld>
            <a:endParaRPr kumimoji="1" lang="ja-JP" altLang="en-US"/>
          </a:p>
        </p:txBody>
      </p:sp>
    </p:spTree>
    <p:extLst>
      <p:ext uri="{BB962C8B-B14F-4D97-AF65-F5344CB8AC3E}">
        <p14:creationId xmlns:p14="http://schemas.microsoft.com/office/powerpoint/2010/main" val="765839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7</a:t>
            </a:fld>
            <a:endParaRPr kumimoji="1" lang="ja-JP" altLang="en-US"/>
          </a:p>
        </p:txBody>
      </p:sp>
    </p:spTree>
    <p:extLst>
      <p:ext uri="{BB962C8B-B14F-4D97-AF65-F5344CB8AC3E}">
        <p14:creationId xmlns:p14="http://schemas.microsoft.com/office/powerpoint/2010/main" val="2697995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94231CA-3F05-45F7-A88A-4BF42A5D0D08}" type="slidenum">
              <a:rPr kumimoji="1" lang="ja-JP" altLang="en-US" smtClean="0"/>
              <a:pPr/>
              <a:t>8</a:t>
            </a:fld>
            <a:endParaRPr kumimoji="1" lang="ja-JP" altLang="en-US"/>
          </a:p>
        </p:txBody>
      </p:sp>
    </p:spTree>
    <p:extLst>
      <p:ext uri="{BB962C8B-B14F-4D97-AF65-F5344CB8AC3E}">
        <p14:creationId xmlns:p14="http://schemas.microsoft.com/office/powerpoint/2010/main" val="112796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9</a:t>
            </a:fld>
            <a:endParaRPr kumimoji="1" lang="ja-JP" altLang="en-US"/>
          </a:p>
        </p:txBody>
      </p:sp>
    </p:spTree>
    <p:extLst>
      <p:ext uri="{BB962C8B-B14F-4D97-AF65-F5344CB8AC3E}">
        <p14:creationId xmlns:p14="http://schemas.microsoft.com/office/powerpoint/2010/main" val="331344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buFont typeface="Arial" panose="020B0604020202020204" pitchFamily="34" charset="0"/>
              <a:buNone/>
            </a:pPr>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2B7D7C28-D5E2-484D-8EC7-7CAD8C566ED5}" type="slidenum">
              <a:rPr kumimoji="1" lang="ja-JP" altLang="en-US" smtClean="0"/>
              <a:pPr/>
              <a:t>10</a:t>
            </a:fld>
            <a:endParaRPr kumimoji="1" lang="ja-JP" altLang="en-US"/>
          </a:p>
        </p:txBody>
      </p:sp>
    </p:spTree>
    <p:extLst>
      <p:ext uri="{BB962C8B-B14F-4D97-AF65-F5344CB8AC3E}">
        <p14:creationId xmlns:p14="http://schemas.microsoft.com/office/powerpoint/2010/main" val="299725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7E7B506-7A78-4C99-9951-21DB6CFB2007}"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5B993265-83A4-478E-A75B-3B41F77264DE}" type="slidenum">
              <a:rPr lang="en-US" smtClean="0"/>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7B506-7A78-4C99-9951-21DB6CFB2007}"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E7B506-7A78-4C99-9951-21DB6CFB2007}"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E7B506-7A78-4C99-9951-21DB6CFB2007}" type="datetimeFigureOut">
              <a:rPr lang="en-US" smtClean="0"/>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67E7B506-7A78-4C99-9951-21DB6CFB2007}" type="datetimeFigureOut">
              <a:rPr lang="en-US" smtClean="0"/>
              <a:t>12/19/2023</a:t>
            </a:fld>
            <a:endParaRPr lang="en-US"/>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993265-83A4-478E-A75B-3B41F77264DE}" type="slidenum">
              <a:rPr lang="en-US" smtClean="0"/>
              <a:t>‹#›</a:t>
            </a:fld>
            <a:endParaRPr lang="en-US"/>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a:t>Click to edit Master title style</a:t>
            </a:r>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E7B506-7A78-4C99-9951-21DB6CFB2007}"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E7B506-7A78-4C99-9951-21DB6CFB2007}" type="datetimeFigureOut">
              <a:rPr lang="en-US" smtClean="0"/>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7B506-7A78-4C99-9951-21DB6CFB2007}" type="datetimeFigureOut">
              <a:rPr lang="en-US" smtClean="0"/>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7E7B506-7A78-4C99-9951-21DB6CFB2007}" type="datetimeFigureOut">
              <a:rPr lang="en-US" smtClean="0"/>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993265-83A4-478E-A75B-3B41F77264D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E7B506-7A78-4C99-9951-21DB6CFB2007}" type="datetimeFigureOut">
              <a:rPr lang="en-US" smtClean="0"/>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993265-83A4-478E-A75B-3B41F77264DE}" type="slidenum">
              <a:rPr lang="en-US" smtClean="0"/>
              <a:t>‹#›</a:t>
            </a:fld>
            <a:endParaRPr lang="en-US"/>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67E7B506-7A78-4C99-9951-21DB6CFB2007}" type="datetimeFigureOut">
              <a:rPr lang="en-US" smtClean="0"/>
              <a:t>12/19/2023</a:t>
            </a:fld>
            <a:endParaRPr lang="en-US"/>
          </a:p>
        </p:txBody>
      </p:sp>
      <p:sp>
        <p:nvSpPr>
          <p:cNvPr id="7" name="Slide Number Placeholder 6"/>
          <p:cNvSpPr>
            <a:spLocks noGrp="1"/>
          </p:cNvSpPr>
          <p:nvPr>
            <p:ph type="sldNum" sz="quarter" idx="12"/>
          </p:nvPr>
        </p:nvSpPr>
        <p:spPr/>
        <p:txBody>
          <a:bodyPr/>
          <a:lstStyle/>
          <a:p>
            <a:fld id="{5B993265-83A4-478E-A75B-3B41F77264DE}" type="slidenum">
              <a:rPr lang="en-US" smtClean="0"/>
              <a:t>‹#›</a:t>
            </a:fld>
            <a:endParaRPr lang="en-US"/>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67E7B506-7A78-4C99-9951-21DB6CFB2007}" type="datetimeFigureOut">
              <a:rPr lang="en-US" smtClean="0"/>
              <a:t>12/19/2023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5B993265-83A4-478E-A75B-3B41F77264DE}" type="slidenum">
              <a:rPr lang="en-US" smtClean="0"/>
              <a:t>‹#›</a:t>
            </a:fld>
            <a:endParaRPr lang="en-US"/>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0.MP3"/><Relationship Id="rId7" Type="http://schemas.openxmlformats.org/officeDocument/2006/relationships/image" Target="../media/image4.jp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20.MP3"/><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audio" Target="../media/media25.MP3"/><Relationship Id="rId13" Type="http://schemas.openxmlformats.org/officeDocument/2006/relationships/image" Target="../media/image9.png"/><Relationship Id="rId3" Type="http://schemas.microsoft.com/office/2007/relationships/media" Target="../media/media23.MP3"/><Relationship Id="rId7" Type="http://schemas.microsoft.com/office/2007/relationships/media" Target="../media/media25.MP3"/><Relationship Id="rId12" Type="http://schemas.openxmlformats.org/officeDocument/2006/relationships/image" Target="../media/image8.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audio" Target="../media/media24.MP3"/><Relationship Id="rId11" Type="http://schemas.openxmlformats.org/officeDocument/2006/relationships/image" Target="../media/image4.jpg"/><Relationship Id="rId5" Type="http://schemas.microsoft.com/office/2007/relationships/media" Target="../media/media24.MP3"/><Relationship Id="rId10" Type="http://schemas.openxmlformats.org/officeDocument/2006/relationships/notesSlide" Target="../notesSlides/notesSlide11.xml"/><Relationship Id="rId4" Type="http://schemas.openxmlformats.org/officeDocument/2006/relationships/audio" Target="../media/media23.MP3"/><Relationship Id="rId9"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audio" Target="../media/media29.MP3"/><Relationship Id="rId13" Type="http://schemas.openxmlformats.org/officeDocument/2006/relationships/image" Target="../media/image9.png"/><Relationship Id="rId3" Type="http://schemas.microsoft.com/office/2007/relationships/media" Target="../media/media27.MP3"/><Relationship Id="rId7" Type="http://schemas.microsoft.com/office/2007/relationships/media" Target="../media/media29.MP3"/><Relationship Id="rId12" Type="http://schemas.openxmlformats.org/officeDocument/2006/relationships/image" Target="../media/image8.pn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audio" Target="../media/media28.MP3"/><Relationship Id="rId11" Type="http://schemas.openxmlformats.org/officeDocument/2006/relationships/image" Target="../media/image4.jpg"/><Relationship Id="rId5" Type="http://schemas.microsoft.com/office/2007/relationships/media" Target="../media/media28.MP3"/><Relationship Id="rId10" Type="http://schemas.openxmlformats.org/officeDocument/2006/relationships/notesSlide" Target="../notesSlides/notesSlide12.xml"/><Relationship Id="rId4" Type="http://schemas.openxmlformats.org/officeDocument/2006/relationships/audio" Target="../media/media27.MP3"/><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30.MP3"/><Relationship Id="rId1" Type="http://schemas.microsoft.com/office/2007/relationships/media" Target="../media/media30.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32.MP3"/><Relationship Id="rId7" Type="http://schemas.openxmlformats.org/officeDocument/2006/relationships/slideLayout" Target="../slideLayouts/slideLayout2.xml"/><Relationship Id="rId2" Type="http://schemas.openxmlformats.org/officeDocument/2006/relationships/audio" Target="../media/media31.MP3"/><Relationship Id="rId1" Type="http://schemas.microsoft.com/office/2007/relationships/media" Target="../media/media31.MP3"/><Relationship Id="rId6" Type="http://schemas.openxmlformats.org/officeDocument/2006/relationships/audio" Target="../media/media33.MP3"/><Relationship Id="rId11" Type="http://schemas.openxmlformats.org/officeDocument/2006/relationships/image" Target="../media/image9.png"/><Relationship Id="rId5" Type="http://schemas.microsoft.com/office/2007/relationships/media" Target="../media/media33.MP3"/><Relationship Id="rId10" Type="http://schemas.openxmlformats.org/officeDocument/2006/relationships/image" Target="../media/image8.png"/><Relationship Id="rId4" Type="http://schemas.openxmlformats.org/officeDocument/2006/relationships/audio" Target="../media/media32.MP3"/><Relationship Id="rId9" Type="http://schemas.openxmlformats.org/officeDocument/2006/relationships/image" Target="../media/image4.jp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34.MP3"/><Relationship Id="rId1" Type="http://schemas.microsoft.com/office/2007/relationships/media" Target="../media/media34.MP3"/><Relationship Id="rId6" Type="http://schemas.openxmlformats.org/officeDocument/2006/relationships/image" Target="../media/image8.png"/><Relationship Id="rId5" Type="http://schemas.openxmlformats.org/officeDocument/2006/relationships/image" Target="../media/image28.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audio" Target="../media/media4.MP3"/><Relationship Id="rId13" Type="http://schemas.openxmlformats.org/officeDocument/2006/relationships/slideLayout" Target="../slideLayouts/slideLayout6.xml"/><Relationship Id="rId18" Type="http://schemas.openxmlformats.org/officeDocument/2006/relationships/image" Target="../media/image7.jpeg"/><Relationship Id="rId3" Type="http://schemas.microsoft.com/office/2007/relationships/media" Target="../media/media2.MP3"/><Relationship Id="rId21" Type="http://schemas.openxmlformats.org/officeDocument/2006/relationships/image" Target="../media/image10.png"/><Relationship Id="rId7" Type="http://schemas.microsoft.com/office/2007/relationships/media" Target="../media/media4.MP3"/><Relationship Id="rId12" Type="http://schemas.openxmlformats.org/officeDocument/2006/relationships/audio" Target="../media/media6.mp3"/><Relationship Id="rId17" Type="http://schemas.openxmlformats.org/officeDocument/2006/relationships/image" Target="../media/image6.png"/><Relationship Id="rId2" Type="http://schemas.openxmlformats.org/officeDocument/2006/relationships/audio" Target="../media/media1.MP3"/><Relationship Id="rId16" Type="http://schemas.openxmlformats.org/officeDocument/2006/relationships/image" Target="../media/image5.png"/><Relationship Id="rId20" Type="http://schemas.openxmlformats.org/officeDocument/2006/relationships/image" Target="../media/image9.png"/><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5" Type="http://schemas.microsoft.com/office/2007/relationships/media" Target="../media/media3.MP3"/><Relationship Id="rId15" Type="http://schemas.openxmlformats.org/officeDocument/2006/relationships/image" Target="../media/image4.jpg"/><Relationship Id="rId23" Type="http://schemas.openxmlformats.org/officeDocument/2006/relationships/image" Target="../media/image12.png"/><Relationship Id="rId10" Type="http://schemas.openxmlformats.org/officeDocument/2006/relationships/audio" Target="../media/media5.MP3"/><Relationship Id="rId19" Type="http://schemas.openxmlformats.org/officeDocument/2006/relationships/image" Target="../media/image8.png"/><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notesSlide" Target="../notesSlides/notesSlide2.xml"/><Relationship Id="rId22"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audio" Target="../media/media10.MP3"/><Relationship Id="rId13" Type="http://schemas.openxmlformats.org/officeDocument/2006/relationships/slideLayout" Target="../slideLayouts/slideLayout6.xml"/><Relationship Id="rId18" Type="http://schemas.openxmlformats.org/officeDocument/2006/relationships/image" Target="../media/image9.png"/><Relationship Id="rId3" Type="http://schemas.microsoft.com/office/2007/relationships/media" Target="../media/media8.MP3"/><Relationship Id="rId21" Type="http://schemas.openxmlformats.org/officeDocument/2006/relationships/image" Target="../media/image16.png"/><Relationship Id="rId7" Type="http://schemas.microsoft.com/office/2007/relationships/media" Target="../media/media10.MP3"/><Relationship Id="rId12" Type="http://schemas.openxmlformats.org/officeDocument/2006/relationships/audio" Target="../media/media12.MP3"/><Relationship Id="rId17" Type="http://schemas.openxmlformats.org/officeDocument/2006/relationships/image" Target="../media/image8.png"/><Relationship Id="rId2" Type="http://schemas.openxmlformats.org/officeDocument/2006/relationships/audio" Target="../media/media7.mp3"/><Relationship Id="rId16" Type="http://schemas.openxmlformats.org/officeDocument/2006/relationships/image" Target="../media/image4.jpg"/><Relationship Id="rId20" Type="http://schemas.openxmlformats.org/officeDocument/2006/relationships/image" Target="../media/image15.png"/><Relationship Id="rId1" Type="http://schemas.microsoft.com/office/2007/relationships/media" Target="../media/media7.mp3"/><Relationship Id="rId6" Type="http://schemas.openxmlformats.org/officeDocument/2006/relationships/audio" Target="../media/media9.MP3"/><Relationship Id="rId11" Type="http://schemas.microsoft.com/office/2007/relationships/media" Target="../media/media12.MP3"/><Relationship Id="rId24" Type="http://schemas.openxmlformats.org/officeDocument/2006/relationships/image" Target="../media/image19.png"/><Relationship Id="rId5" Type="http://schemas.microsoft.com/office/2007/relationships/media" Target="../media/media9.MP3"/><Relationship Id="rId15" Type="http://schemas.openxmlformats.org/officeDocument/2006/relationships/image" Target="../media/image13.jpeg"/><Relationship Id="rId23" Type="http://schemas.openxmlformats.org/officeDocument/2006/relationships/image" Target="../media/image18.png"/><Relationship Id="rId10" Type="http://schemas.openxmlformats.org/officeDocument/2006/relationships/audio" Target="../media/media11.MP3"/><Relationship Id="rId19" Type="http://schemas.openxmlformats.org/officeDocument/2006/relationships/image" Target="../media/image14.png"/><Relationship Id="rId4" Type="http://schemas.openxmlformats.org/officeDocument/2006/relationships/audio" Target="../media/media8.MP3"/><Relationship Id="rId9" Type="http://schemas.microsoft.com/office/2007/relationships/media" Target="../media/media11.MP3"/><Relationship Id="rId14" Type="http://schemas.openxmlformats.org/officeDocument/2006/relationships/notesSlide" Target="../notesSlides/notesSlide3.xml"/><Relationship Id="rId22"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8.png"/><Relationship Id="rId5" Type="http://schemas.openxmlformats.org/officeDocument/2006/relationships/image" Target="../media/image13.jpeg"/><Relationship Id="rId10" Type="http://schemas.openxmlformats.org/officeDocument/2006/relationships/comments" Target="../comments/comment2.xml"/><Relationship Id="rId4" Type="http://schemas.openxmlformats.org/officeDocument/2006/relationships/notesSlide" Target="../notesSlides/notesSlide5.xml"/><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8.png"/><Relationship Id="rId5" Type="http://schemas.openxmlformats.org/officeDocument/2006/relationships/image" Target="../media/image13.jpe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16.MP3"/><Relationship Id="rId7" Type="http://schemas.openxmlformats.org/officeDocument/2006/relationships/image" Target="../media/image23.png"/><Relationship Id="rId12" Type="http://schemas.openxmlformats.org/officeDocument/2006/relationships/comments" Target="../comments/comment3.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notesSlide" Target="../notesSlides/notesSlide7.xml"/><Relationship Id="rId11" Type="http://schemas.openxmlformats.org/officeDocument/2006/relationships/image" Target="../media/image9.png"/><Relationship Id="rId5" Type="http://schemas.openxmlformats.org/officeDocument/2006/relationships/slideLayout" Target="../slideLayouts/slideLayout2.xml"/><Relationship Id="rId10" Type="http://schemas.openxmlformats.org/officeDocument/2006/relationships/image" Target="../media/image8.png"/><Relationship Id="rId4" Type="http://schemas.openxmlformats.org/officeDocument/2006/relationships/audio" Target="../media/media16.MP3"/><Relationship Id="rId9" Type="http://schemas.openxmlformats.org/officeDocument/2006/relationships/image" Target="../media/image4.jp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18.MP3"/><Relationship Id="rId7" Type="http://schemas.openxmlformats.org/officeDocument/2006/relationships/image" Target="../media/image4.jpg"/><Relationship Id="rId2" Type="http://schemas.openxmlformats.org/officeDocument/2006/relationships/audio" Target="../media/media17.MP3"/><Relationship Id="rId1" Type="http://schemas.microsoft.com/office/2007/relationships/media" Target="../media/media17.MP3"/><Relationship Id="rId6" Type="http://schemas.openxmlformats.org/officeDocument/2006/relationships/notesSlide" Target="../notesSlides/notesSlide8.xml"/><Relationship Id="rId11" Type="http://schemas.openxmlformats.org/officeDocument/2006/relationships/image" Target="../media/image26.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audio" Target="../media/media18.MP3"/><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p:nvPr>
        </p:nvSpPr>
        <p:spPr/>
        <p:txBody>
          <a:bodyPr/>
          <a:lstStyle/>
          <a:p>
            <a:r>
              <a:rPr lang="en-US" dirty="0"/>
              <a:t>MAINICHI NO SEIKATSU</a:t>
            </a:r>
          </a:p>
        </p:txBody>
      </p:sp>
    </p:spTree>
    <p:extLst>
      <p:ext uri="{BB962C8B-B14F-4D97-AF65-F5344CB8AC3E}">
        <p14:creationId xmlns:p14="http://schemas.microsoft.com/office/powerpoint/2010/main" val="2754476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吹き出し 3139"/>
          <p:cNvSpPr>
            <a:spLocks noChangeArrowheads="1"/>
          </p:cNvSpPr>
          <p:nvPr/>
        </p:nvSpPr>
        <p:spPr bwMode="auto">
          <a:xfrm>
            <a:off x="2275059" y="2616550"/>
            <a:ext cx="5387803" cy="1858662"/>
          </a:xfrm>
          <a:prstGeom prst="wedgeRoundRectCallout">
            <a:avLst>
              <a:gd name="adj1" fmla="val 56704"/>
              <a:gd name="adj2" fmla="val -24104"/>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ja-JP" altLang="ja-JP" dirty="0"/>
              <a:t>（</a:t>
            </a:r>
            <a:r>
              <a:rPr lang="en-US" altLang="ja-JP" dirty="0"/>
              <a:t>10</a:t>
            </a:r>
            <a:r>
              <a:rPr lang="ja-JP" altLang="ja-JP" dirty="0"/>
              <a:t>じ）から　（</a:t>
            </a:r>
            <a:r>
              <a:rPr lang="en-US" altLang="ja-JP" dirty="0"/>
              <a:t>5</a:t>
            </a:r>
            <a:r>
              <a:rPr lang="ja-JP" altLang="ja-JP" dirty="0"/>
              <a:t>じ）までです。</a:t>
            </a:r>
          </a:p>
          <a:p>
            <a:r>
              <a:rPr lang="en-US" altLang="ja-JP" dirty="0">
                <a:latin typeface="+mn-lt"/>
              </a:rPr>
              <a:t>(</a:t>
            </a:r>
            <a:r>
              <a:rPr lang="en-US" altLang="ja-JP" dirty="0" err="1">
                <a:latin typeface="+mn-lt"/>
              </a:rPr>
              <a:t>Juu-ji</a:t>
            </a:r>
            <a:r>
              <a:rPr lang="en-US" altLang="ja-JP" dirty="0">
                <a:latin typeface="+mn-lt"/>
              </a:rPr>
              <a:t>) </a:t>
            </a:r>
            <a:r>
              <a:rPr lang="en-US" altLang="ja-JP" dirty="0" err="1">
                <a:latin typeface="+mn-lt"/>
              </a:rPr>
              <a:t>kara</a:t>
            </a:r>
            <a:r>
              <a:rPr lang="en-US" altLang="ja-JP" dirty="0">
                <a:latin typeface="+mn-lt"/>
              </a:rPr>
              <a:t> (go-</a:t>
            </a:r>
            <a:r>
              <a:rPr lang="en-US" altLang="ja-JP" dirty="0" err="1">
                <a:latin typeface="+mn-lt"/>
              </a:rPr>
              <a:t>ji</a:t>
            </a:r>
            <a:r>
              <a:rPr lang="en-US" altLang="ja-JP" dirty="0">
                <a:latin typeface="+mn-lt"/>
              </a:rPr>
              <a:t>) made </a:t>
            </a:r>
            <a:r>
              <a:rPr lang="en-US" altLang="ja-JP" dirty="0" err="1">
                <a:latin typeface="+mn-lt"/>
              </a:rPr>
              <a:t>desu</a:t>
            </a:r>
            <a:r>
              <a:rPr lang="en-US" altLang="ja-JP" dirty="0">
                <a:latin typeface="+mn-lt"/>
              </a:rPr>
              <a:t>.</a:t>
            </a:r>
            <a:endParaRPr lang="ja-JP" altLang="ja-JP" dirty="0">
              <a:latin typeface="+mn-lt"/>
            </a:endParaRPr>
          </a:p>
          <a:p>
            <a:r>
              <a:rPr lang="en-US" altLang="ja-JP" sz="2400" dirty="0"/>
              <a:t> </a:t>
            </a:r>
            <a:endParaRPr lang="ja-JP" altLang="ja-JP" sz="2000" dirty="0"/>
          </a:p>
          <a:p>
            <a:r>
              <a:rPr lang="ja-JP" altLang="ja-JP" sz="2000" dirty="0"/>
              <a:t>（</a:t>
            </a:r>
            <a:r>
              <a:rPr lang="en-US" altLang="ja-JP" sz="2000" dirty="0"/>
              <a:t>10</a:t>
            </a:r>
            <a:r>
              <a:rPr lang="ja-JP" altLang="ja-JP" sz="2000" dirty="0"/>
              <a:t>じ）から　（</a:t>
            </a:r>
            <a:r>
              <a:rPr lang="en-US" altLang="ja-JP" sz="2000" dirty="0"/>
              <a:t>5</a:t>
            </a:r>
            <a:r>
              <a:rPr lang="ja-JP" altLang="ja-JP" sz="2000" dirty="0"/>
              <a:t>じ）まで　</a:t>
            </a:r>
            <a:r>
              <a:rPr lang="ja-JP" altLang="en-US" sz="2000" dirty="0"/>
              <a:t>（</a:t>
            </a:r>
            <a:r>
              <a:rPr lang="ja-JP" altLang="ja-JP" sz="2000" dirty="0"/>
              <a:t>ねます</a:t>
            </a:r>
            <a:r>
              <a:rPr lang="ja-JP" altLang="en-US" sz="2000" dirty="0"/>
              <a:t>）</a:t>
            </a:r>
            <a:r>
              <a:rPr lang="ja-JP" altLang="ja-JP" sz="2000" dirty="0"/>
              <a:t>。</a:t>
            </a:r>
          </a:p>
          <a:p>
            <a:r>
              <a:rPr lang="en-US" altLang="ja-JP" sz="2000" dirty="0">
                <a:latin typeface="+mn-lt"/>
              </a:rPr>
              <a:t>(</a:t>
            </a:r>
            <a:r>
              <a:rPr lang="en-US" altLang="ja-JP" sz="2000" dirty="0" err="1">
                <a:latin typeface="+mn-lt"/>
              </a:rPr>
              <a:t>Juu-ji</a:t>
            </a:r>
            <a:r>
              <a:rPr lang="en-US" altLang="ja-JP" sz="2000" dirty="0">
                <a:latin typeface="+mn-lt"/>
              </a:rPr>
              <a:t>) </a:t>
            </a:r>
            <a:r>
              <a:rPr lang="en-US" altLang="ja-JP" sz="2000" dirty="0" err="1">
                <a:latin typeface="+mn-lt"/>
              </a:rPr>
              <a:t>kara</a:t>
            </a:r>
            <a:r>
              <a:rPr lang="en-US" altLang="ja-JP" sz="2000" dirty="0">
                <a:latin typeface="+mn-lt"/>
              </a:rPr>
              <a:t> (go-</a:t>
            </a:r>
            <a:r>
              <a:rPr lang="en-US" altLang="ja-JP" sz="2000" dirty="0" err="1">
                <a:latin typeface="+mn-lt"/>
              </a:rPr>
              <a:t>ji</a:t>
            </a:r>
            <a:r>
              <a:rPr lang="en-US" altLang="ja-JP" sz="2000" dirty="0">
                <a:latin typeface="+mn-lt"/>
              </a:rPr>
              <a:t>) made (</a:t>
            </a:r>
            <a:r>
              <a:rPr lang="en-US" altLang="ja-JP" sz="2000" dirty="0" err="1">
                <a:latin typeface="+mn-lt"/>
              </a:rPr>
              <a:t>nemasu</a:t>
            </a:r>
            <a:r>
              <a:rPr lang="en-US" altLang="ja-JP" sz="2000" dirty="0">
                <a:latin typeface="+mn-lt"/>
              </a:rPr>
              <a:t>).</a:t>
            </a:r>
          </a:p>
          <a:p>
            <a:r>
              <a:rPr lang="en-US" altLang="ja-JP" sz="2000" dirty="0">
                <a:solidFill>
                  <a:srgbClr val="FF0000"/>
                </a:solidFill>
                <a:latin typeface="+mn-lt"/>
              </a:rPr>
              <a:t>Dari jam 10 </a:t>
            </a:r>
            <a:r>
              <a:rPr lang="en-US" altLang="ja-JP" sz="2000" dirty="0" err="1">
                <a:solidFill>
                  <a:srgbClr val="FF0000"/>
                </a:solidFill>
                <a:latin typeface="+mn-lt"/>
              </a:rPr>
              <a:t>malam</a:t>
            </a:r>
            <a:r>
              <a:rPr lang="en-US" altLang="ja-JP" sz="2000" dirty="0">
                <a:solidFill>
                  <a:srgbClr val="FF0000"/>
                </a:solidFill>
                <a:latin typeface="+mn-lt"/>
              </a:rPr>
              <a:t> </a:t>
            </a:r>
            <a:r>
              <a:rPr lang="en-US" altLang="ja-JP" sz="2000" dirty="0" err="1">
                <a:solidFill>
                  <a:srgbClr val="FF0000"/>
                </a:solidFill>
                <a:latin typeface="+mn-lt"/>
              </a:rPr>
              <a:t>sampai</a:t>
            </a:r>
            <a:r>
              <a:rPr lang="en-US" altLang="ja-JP" sz="2000" dirty="0">
                <a:solidFill>
                  <a:srgbClr val="FF0000"/>
                </a:solidFill>
                <a:latin typeface="+mn-lt"/>
              </a:rPr>
              <a:t> jam 5 </a:t>
            </a:r>
            <a:r>
              <a:rPr lang="en-US" altLang="ja-JP" sz="2000" dirty="0" err="1">
                <a:solidFill>
                  <a:srgbClr val="FF0000"/>
                </a:solidFill>
                <a:latin typeface="+mn-lt"/>
              </a:rPr>
              <a:t>subuh</a:t>
            </a:r>
            <a:endParaRPr lang="ja-JP" altLang="ja-JP" sz="2000" dirty="0">
              <a:solidFill>
                <a:srgbClr val="FF0000"/>
              </a:solidFill>
              <a:latin typeface="+mn-lt"/>
            </a:endParaRPr>
          </a:p>
        </p:txBody>
      </p:sp>
      <p:sp>
        <p:nvSpPr>
          <p:cNvPr id="10" name="Rectangle 5"/>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0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Cordia New" panose="020B0304020202020204" pitchFamily="3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Cordia New" panose="020B0304020202020204" pitchFamily="34" charset="-34"/>
              </a:rPr>
              <a:t>　</a:t>
            </a:r>
            <a:endParaRPr kumimoji="0" lang="ja-JP" altLang="ja-JP"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 name="角丸四角形吹き出し 13"/>
          <p:cNvSpPr>
            <a:spLocks noChangeArrowheads="1"/>
          </p:cNvSpPr>
          <p:nvPr/>
        </p:nvSpPr>
        <p:spPr bwMode="auto">
          <a:xfrm>
            <a:off x="1308945" y="1517697"/>
            <a:ext cx="6604363" cy="854394"/>
          </a:xfrm>
          <a:prstGeom prst="wedgeRoundRectCallout">
            <a:avLst>
              <a:gd name="adj1" fmla="val -53655"/>
              <a:gd name="adj2" fmla="val 28407"/>
              <a:gd name="adj3" fmla="val 16667"/>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50400" tIns="50400" rIns="50400" bIns="50400" anchor="ctr" anchorCtr="0" upright="1">
            <a:noAutofit/>
          </a:bodyPr>
          <a:lstStyle/>
          <a:p>
            <a:r>
              <a:rPr lang="en-US" altLang="ja-JP" dirty="0"/>
              <a:t>  </a:t>
            </a:r>
            <a:r>
              <a:rPr lang="ja-JP" altLang="ja-JP" dirty="0"/>
              <a:t>まいばん　なんじから　なんじまで　（ねますか）。</a:t>
            </a:r>
          </a:p>
          <a:p>
            <a:r>
              <a:rPr lang="en-US" altLang="ja-JP" dirty="0"/>
              <a:t>   </a:t>
            </a:r>
            <a:r>
              <a:rPr lang="en-US" altLang="ja-JP" dirty="0" err="1"/>
              <a:t>Maiban</a:t>
            </a:r>
            <a:r>
              <a:rPr lang="en-US" altLang="ja-JP" dirty="0"/>
              <a:t> nan-</a:t>
            </a:r>
            <a:r>
              <a:rPr lang="en-US" altLang="ja-JP" dirty="0" err="1"/>
              <a:t>ji</a:t>
            </a:r>
            <a:r>
              <a:rPr lang="en-US" altLang="ja-JP" dirty="0"/>
              <a:t> </a:t>
            </a:r>
            <a:r>
              <a:rPr lang="en-US" altLang="ja-JP" dirty="0" err="1"/>
              <a:t>kara</a:t>
            </a:r>
            <a:r>
              <a:rPr lang="en-US" altLang="ja-JP" dirty="0"/>
              <a:t> nan-</a:t>
            </a:r>
            <a:r>
              <a:rPr lang="en-US" altLang="ja-JP" dirty="0" err="1"/>
              <a:t>ji</a:t>
            </a:r>
            <a:r>
              <a:rPr lang="en-US" altLang="ja-JP" dirty="0"/>
              <a:t> made (</a:t>
            </a:r>
            <a:r>
              <a:rPr lang="en-US" altLang="ja-JP" dirty="0" err="1"/>
              <a:t>nemasu</a:t>
            </a:r>
            <a:r>
              <a:rPr lang="en-US" altLang="ja-JP" dirty="0"/>
              <a:t> </a:t>
            </a:r>
            <a:r>
              <a:rPr lang="en-US" altLang="ja-JP" dirty="0" err="1"/>
              <a:t>ka</a:t>
            </a:r>
            <a:r>
              <a:rPr lang="en-US" altLang="ja-JP" dirty="0"/>
              <a:t>).</a:t>
            </a:r>
          </a:p>
          <a:p>
            <a:r>
              <a:rPr lang="en-US" altLang="ja-JP" dirty="0" err="1">
                <a:solidFill>
                  <a:srgbClr val="FF0000"/>
                </a:solidFill>
              </a:rPr>
              <a:t>Setiap</a:t>
            </a:r>
            <a:r>
              <a:rPr lang="en-US" altLang="ja-JP" dirty="0">
                <a:solidFill>
                  <a:srgbClr val="FF0000"/>
                </a:solidFill>
              </a:rPr>
              <a:t> </a:t>
            </a:r>
            <a:r>
              <a:rPr lang="en-US" altLang="ja-JP" dirty="0" err="1">
                <a:solidFill>
                  <a:srgbClr val="FF0000"/>
                </a:solidFill>
              </a:rPr>
              <a:t>malam</a:t>
            </a:r>
            <a:r>
              <a:rPr lang="en-US" altLang="ja-JP" dirty="0">
                <a:solidFill>
                  <a:srgbClr val="FF0000"/>
                </a:solidFill>
              </a:rPr>
              <a:t> </a:t>
            </a:r>
            <a:r>
              <a:rPr lang="en-US" altLang="ja-JP" dirty="0" err="1">
                <a:solidFill>
                  <a:srgbClr val="FF0000"/>
                </a:solidFill>
              </a:rPr>
              <a:t>tidur</a:t>
            </a:r>
            <a:r>
              <a:rPr lang="en-US" altLang="ja-JP" dirty="0">
                <a:solidFill>
                  <a:srgbClr val="FF0000"/>
                </a:solidFill>
              </a:rPr>
              <a:t> </a:t>
            </a:r>
            <a:r>
              <a:rPr lang="en-US" altLang="ja-JP" dirty="0" err="1">
                <a:solidFill>
                  <a:srgbClr val="FF0000"/>
                </a:solidFill>
              </a:rPr>
              <a:t>dari</a:t>
            </a:r>
            <a:r>
              <a:rPr lang="en-US" altLang="ja-JP" dirty="0">
                <a:solidFill>
                  <a:srgbClr val="FF0000"/>
                </a:solidFill>
              </a:rPr>
              <a:t> jam </a:t>
            </a:r>
            <a:r>
              <a:rPr lang="en-US" altLang="ja-JP" dirty="0" err="1">
                <a:solidFill>
                  <a:srgbClr val="FF0000"/>
                </a:solidFill>
              </a:rPr>
              <a:t>berapa</a:t>
            </a:r>
            <a:r>
              <a:rPr lang="en-US" altLang="ja-JP" dirty="0">
                <a:solidFill>
                  <a:srgbClr val="FF0000"/>
                </a:solidFill>
              </a:rPr>
              <a:t> </a:t>
            </a:r>
            <a:r>
              <a:rPr lang="en-US" altLang="ja-JP" dirty="0" err="1">
                <a:solidFill>
                  <a:srgbClr val="FF0000"/>
                </a:solidFill>
              </a:rPr>
              <a:t>sampai</a:t>
            </a:r>
            <a:r>
              <a:rPr lang="en-US" altLang="ja-JP" dirty="0">
                <a:solidFill>
                  <a:srgbClr val="FF0000"/>
                </a:solidFill>
              </a:rPr>
              <a:t> jam </a:t>
            </a:r>
            <a:r>
              <a:rPr lang="en-US" altLang="ja-JP" dirty="0" err="1">
                <a:solidFill>
                  <a:srgbClr val="FF0000"/>
                </a:solidFill>
              </a:rPr>
              <a:t>berapa</a:t>
            </a:r>
            <a:r>
              <a:rPr lang="en-US" altLang="ja-JP" dirty="0">
                <a:solidFill>
                  <a:srgbClr val="FF0000"/>
                </a:solidFill>
              </a:rPr>
              <a:t>?</a:t>
            </a:r>
          </a:p>
          <a:p>
            <a:endParaRPr lang="ja-JP" altLang="ja-JP" dirty="0"/>
          </a:p>
        </p:txBody>
      </p:sp>
      <p:cxnSp>
        <p:nvCxnSpPr>
          <p:cNvPr id="8" name="直線コネクタ 7"/>
          <p:cNvCxnSpPr/>
          <p:nvPr/>
        </p:nvCxnSpPr>
        <p:spPr>
          <a:xfrm>
            <a:off x="2627784" y="3573016"/>
            <a:ext cx="4536504" cy="30858"/>
          </a:xfrm>
          <a:prstGeom prst="line">
            <a:avLst/>
          </a:prstGeom>
          <a:ln w="19050">
            <a:solidFill>
              <a:srgbClr val="7CAF83"/>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ボックス 2"/>
          <p:cNvSpPr txBox="1">
            <a:spLocks noChangeArrowheads="1"/>
          </p:cNvSpPr>
          <p:nvPr/>
        </p:nvSpPr>
        <p:spPr bwMode="auto">
          <a:xfrm>
            <a:off x="1124000" y="4725144"/>
            <a:ext cx="4672136" cy="1198179"/>
          </a:xfrm>
          <a:prstGeom prst="rect">
            <a:avLst/>
          </a:prstGeom>
          <a:solidFill>
            <a:srgbClr val="9FC5A4"/>
          </a:solidFill>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t" anchorCtr="0">
            <a:noAutofit/>
          </a:bodyPr>
          <a:lstStyle/>
          <a:p>
            <a:pPr>
              <a:spcAft>
                <a:spcPts val="0"/>
              </a:spcAft>
            </a:pPr>
            <a:r>
              <a:rPr lang="en-US" altLang="ja-JP" sz="2000" kern="100" dirty="0">
                <a:effectLst/>
                <a:ea typeface="+mj-ea"/>
                <a:cs typeface="Cordia New" panose="020B0304020202020204" pitchFamily="34" charset="-34"/>
              </a:rPr>
              <a:t> </a:t>
            </a:r>
            <a:r>
              <a:rPr lang="ja-JP" sz="2000" kern="100" dirty="0">
                <a:effectLst/>
                <a:ea typeface="+mj-ea"/>
                <a:cs typeface="Cordia New" panose="020B0304020202020204" pitchFamily="34" charset="-34"/>
              </a:rPr>
              <a:t>まいにち </a:t>
            </a:r>
            <a:r>
              <a:rPr lang="en-US" sz="2000" kern="100" dirty="0">
                <a:effectLst/>
                <a:ea typeface="+mj-ea"/>
                <a:cs typeface="Cordia New" panose="020B0304020202020204" pitchFamily="34" charset="-34"/>
              </a:rPr>
              <a:t>(</a:t>
            </a:r>
            <a:r>
              <a:rPr lang="en-US" sz="2000" kern="100" dirty="0" err="1">
                <a:effectLst/>
                <a:ea typeface="+mj-ea"/>
                <a:cs typeface="Cordia New" panose="020B0304020202020204" pitchFamily="34" charset="-34"/>
              </a:rPr>
              <a:t>mainichi</a:t>
            </a:r>
            <a:r>
              <a:rPr lang="en-US" sz="2000" kern="100" dirty="0">
                <a:effectLst/>
                <a:ea typeface="+mj-ea"/>
                <a:cs typeface="Cordia New" panose="020B0304020202020204" pitchFamily="34" charset="-34"/>
              </a:rPr>
              <a:t>)</a:t>
            </a:r>
            <a:r>
              <a:rPr lang="ja-JP" sz="2000" kern="100" dirty="0">
                <a:effectLst/>
                <a:ea typeface="+mj-ea"/>
                <a:cs typeface="Arial" panose="020B0604020202020204" pitchFamily="34" charset="0"/>
              </a:rPr>
              <a:t>　</a:t>
            </a:r>
            <a:r>
              <a:rPr lang="en-US" altLang="ja-JP" sz="2000" kern="100" dirty="0">
                <a:effectLst/>
                <a:ea typeface="+mj-ea"/>
                <a:cs typeface="Arial" panose="020B0604020202020204" pitchFamily="34" charset="0"/>
              </a:rPr>
              <a:t>	</a:t>
            </a:r>
            <a:r>
              <a:rPr lang="en-US" sz="2000" kern="100" dirty="0" err="1">
                <a:effectLst/>
                <a:ea typeface="+mj-ea"/>
                <a:cs typeface="Arial" panose="020B0604020202020204" pitchFamily="34" charset="0"/>
              </a:rPr>
              <a:t>setiap</a:t>
            </a:r>
            <a:r>
              <a:rPr lang="en-US" sz="2000" kern="100" dirty="0">
                <a:effectLst/>
                <a:ea typeface="+mj-ea"/>
                <a:cs typeface="Arial" panose="020B0604020202020204" pitchFamily="34" charset="0"/>
              </a:rPr>
              <a:t> </a:t>
            </a:r>
            <a:r>
              <a:rPr lang="en-US" sz="2000" kern="100" dirty="0" err="1">
                <a:effectLst/>
                <a:ea typeface="+mj-ea"/>
                <a:cs typeface="Arial" panose="020B0604020202020204" pitchFamily="34" charset="0"/>
              </a:rPr>
              <a:t>hari</a:t>
            </a:r>
            <a:endParaRPr lang="ja-JP" sz="2000" kern="100" dirty="0">
              <a:effectLst/>
              <a:ea typeface="+mj-ea"/>
              <a:cs typeface="Cordia New" panose="020B0304020202020204" pitchFamily="34" charset="-34"/>
            </a:endParaRPr>
          </a:p>
          <a:p>
            <a:pPr>
              <a:spcAft>
                <a:spcPts val="0"/>
              </a:spcAft>
            </a:pPr>
            <a:r>
              <a:rPr lang="en-US" altLang="ja-JP" sz="2000" kern="100" dirty="0">
                <a:effectLst/>
                <a:ea typeface="+mj-ea"/>
                <a:cs typeface="Cordia New" panose="020B0304020202020204" pitchFamily="34" charset="-34"/>
              </a:rPr>
              <a:t> </a:t>
            </a:r>
            <a:r>
              <a:rPr lang="ja-JP" sz="2000" kern="100" dirty="0">
                <a:effectLst/>
                <a:ea typeface="+mj-ea"/>
                <a:cs typeface="Cordia New" panose="020B0304020202020204" pitchFamily="34" charset="-34"/>
              </a:rPr>
              <a:t>まいあさ </a:t>
            </a:r>
            <a:r>
              <a:rPr lang="en-US" sz="2000" kern="100" dirty="0">
                <a:effectLst/>
                <a:ea typeface="+mj-ea"/>
                <a:cs typeface="Cordia New" panose="020B0304020202020204" pitchFamily="34" charset="-34"/>
              </a:rPr>
              <a:t>(</a:t>
            </a:r>
            <a:r>
              <a:rPr lang="en-US" sz="2000" kern="100" dirty="0" err="1">
                <a:effectLst/>
                <a:ea typeface="+mj-ea"/>
                <a:cs typeface="Cordia New" panose="020B0304020202020204" pitchFamily="34" charset="-34"/>
              </a:rPr>
              <a:t>maiasa</a:t>
            </a:r>
            <a:r>
              <a:rPr lang="en-US" sz="2000" kern="100" dirty="0">
                <a:effectLst/>
                <a:ea typeface="+mj-ea"/>
                <a:cs typeface="Cordia New" panose="020B0304020202020204" pitchFamily="34" charset="-34"/>
              </a:rPr>
              <a:t>)   	</a:t>
            </a:r>
            <a:r>
              <a:rPr lang="en-US" sz="2000" kern="100" dirty="0" err="1">
                <a:effectLst/>
                <a:ea typeface="+mj-ea"/>
                <a:cs typeface="Arial" panose="020B0604020202020204" pitchFamily="34" charset="0"/>
              </a:rPr>
              <a:t>setiap</a:t>
            </a:r>
            <a:r>
              <a:rPr lang="en-US" sz="2000" kern="100" dirty="0">
                <a:effectLst/>
                <a:ea typeface="+mj-ea"/>
                <a:cs typeface="Arial" panose="020B0604020202020204" pitchFamily="34" charset="0"/>
              </a:rPr>
              <a:t> </a:t>
            </a:r>
            <a:r>
              <a:rPr lang="en-US" sz="2000" kern="100" dirty="0" err="1">
                <a:effectLst/>
                <a:ea typeface="+mj-ea"/>
                <a:cs typeface="Arial" panose="020B0604020202020204" pitchFamily="34" charset="0"/>
              </a:rPr>
              <a:t>pagi</a:t>
            </a:r>
            <a:endParaRPr lang="ja-JP" sz="2000" kern="100" dirty="0">
              <a:effectLst/>
              <a:ea typeface="+mj-ea"/>
              <a:cs typeface="Cordia New" panose="020B0304020202020204" pitchFamily="34" charset="-34"/>
            </a:endParaRPr>
          </a:p>
          <a:p>
            <a:pPr>
              <a:spcAft>
                <a:spcPts val="0"/>
              </a:spcAft>
            </a:pPr>
            <a:r>
              <a:rPr lang="en-US" altLang="ja-JP" sz="2000" kern="100" dirty="0">
                <a:effectLst/>
                <a:ea typeface="+mj-ea"/>
                <a:cs typeface="Cordia New" panose="020B0304020202020204" pitchFamily="34" charset="-34"/>
              </a:rPr>
              <a:t> </a:t>
            </a:r>
            <a:r>
              <a:rPr lang="ja-JP" sz="2000" kern="100" dirty="0">
                <a:effectLst/>
                <a:ea typeface="+mj-ea"/>
                <a:cs typeface="Cordia New" panose="020B0304020202020204" pitchFamily="34" charset="-34"/>
              </a:rPr>
              <a:t>まいばん </a:t>
            </a:r>
            <a:r>
              <a:rPr lang="en-US" sz="2000" kern="100" dirty="0">
                <a:effectLst/>
                <a:ea typeface="+mj-ea"/>
                <a:cs typeface="Cordia New" panose="020B0304020202020204" pitchFamily="34" charset="-34"/>
              </a:rPr>
              <a:t>(</a:t>
            </a:r>
            <a:r>
              <a:rPr lang="en-US" sz="2000" kern="100" dirty="0" err="1">
                <a:effectLst/>
                <a:ea typeface="+mj-ea"/>
                <a:cs typeface="Cordia New" panose="020B0304020202020204" pitchFamily="34" charset="-34"/>
              </a:rPr>
              <a:t>maiban</a:t>
            </a:r>
            <a:r>
              <a:rPr lang="en-US" sz="2000" kern="100" dirty="0">
                <a:effectLst/>
                <a:ea typeface="+mj-ea"/>
                <a:cs typeface="Cordia New" panose="020B0304020202020204" pitchFamily="34" charset="-34"/>
              </a:rPr>
              <a:t>)</a:t>
            </a:r>
            <a:r>
              <a:rPr lang="en-US" sz="2000" kern="100" dirty="0">
                <a:effectLst/>
                <a:ea typeface="+mj-ea"/>
                <a:cs typeface="Arial" panose="020B0604020202020204" pitchFamily="34" charset="0"/>
              </a:rPr>
              <a:t>   	</a:t>
            </a:r>
            <a:r>
              <a:rPr lang="en-US" sz="2000" kern="100" dirty="0" err="1">
                <a:effectLst/>
                <a:ea typeface="+mj-ea"/>
                <a:cs typeface="Arial" panose="020B0604020202020204" pitchFamily="34" charset="0"/>
              </a:rPr>
              <a:t>setiap</a:t>
            </a:r>
            <a:r>
              <a:rPr lang="en-US" sz="2000" kern="100" dirty="0">
                <a:effectLst/>
                <a:ea typeface="+mj-ea"/>
                <a:cs typeface="Arial" panose="020B0604020202020204" pitchFamily="34" charset="0"/>
              </a:rPr>
              <a:t> </a:t>
            </a:r>
            <a:r>
              <a:rPr lang="en-US" sz="2000" kern="100" dirty="0" err="1">
                <a:effectLst/>
                <a:ea typeface="+mj-ea"/>
                <a:cs typeface="Arial" panose="020B0604020202020204" pitchFamily="34" charset="0"/>
              </a:rPr>
              <a:t>malam</a:t>
            </a:r>
            <a:endParaRPr lang="ja-JP" sz="2000" kern="100" dirty="0">
              <a:effectLst/>
              <a:ea typeface="+mj-ea"/>
              <a:cs typeface="Cordia New" panose="020B0304020202020204" pitchFamily="34" charset="-34"/>
            </a:endParaRPr>
          </a:p>
        </p:txBody>
      </p:sp>
      <p:pic>
        <p:nvPicPr>
          <p:cNvPr id="18" name="2005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extLst>
              <a:ext uri="{28A0092B-C50C-407E-A947-70E740481C1C}">
                <a14:useLocalDpi xmlns:a14="http://schemas.microsoft.com/office/drawing/2010/main" val="0"/>
              </a:ext>
            </a:extLst>
          </a:blip>
          <a:stretch>
            <a:fillRect/>
          </a:stretch>
        </p:blipFill>
        <p:spPr>
          <a:xfrm>
            <a:off x="527819" y="2060848"/>
            <a:ext cx="360000" cy="360000"/>
          </a:xfrm>
          <a:prstGeom prst="rect">
            <a:avLst/>
          </a:prstGeom>
        </p:spPr>
      </p:pic>
      <p:pic>
        <p:nvPicPr>
          <p:cNvPr id="19" name="20050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cstate="print">
            <a:extLst>
              <a:ext uri="{28A0092B-C50C-407E-A947-70E740481C1C}">
                <a14:useLocalDpi xmlns:a14="http://schemas.microsoft.com/office/drawing/2010/main" val="0"/>
              </a:ext>
            </a:extLst>
          </a:blip>
          <a:stretch>
            <a:fillRect/>
          </a:stretch>
        </p:blipFill>
        <p:spPr>
          <a:xfrm>
            <a:off x="524734" y="4797152"/>
            <a:ext cx="360000" cy="360000"/>
          </a:xfrm>
          <a:prstGeom prst="rect">
            <a:avLst/>
          </a:prstGeom>
        </p:spPr>
      </p:pic>
      <p:grpSp>
        <p:nvGrpSpPr>
          <p:cNvPr id="16" name="グループ化 15"/>
          <p:cNvGrpSpPr/>
          <p:nvPr/>
        </p:nvGrpSpPr>
        <p:grpSpPr>
          <a:xfrm>
            <a:off x="0" y="164411"/>
            <a:ext cx="9130340" cy="448021"/>
            <a:chOff x="0" y="164411"/>
            <a:chExt cx="9130340" cy="448021"/>
          </a:xfrm>
        </p:grpSpPr>
        <p:pic>
          <p:nvPicPr>
            <p:cNvPr id="21"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タイトル 1"/>
          <p:cNvSpPr>
            <a:spLocks noGrp="1"/>
          </p:cNvSpPr>
          <p:nvPr>
            <p:ph type="title"/>
          </p:nvPr>
        </p:nvSpPr>
        <p:spPr>
          <a:xfrm>
            <a:off x="132766" y="188760"/>
            <a:ext cx="7895618" cy="1080000"/>
          </a:xfrm>
        </p:spPr>
        <p:txBody>
          <a:bodyPr>
            <a:normAutofit/>
          </a:bodyPr>
          <a:lstStyle/>
          <a:p>
            <a:r>
              <a:rPr lang="ja-JP" altLang="en-US" sz="3500" dirty="0">
                <a:latin typeface="+mj-ea"/>
              </a:rPr>
              <a:t>はなしましょう　</a:t>
            </a:r>
            <a:r>
              <a:rPr lang="en-US" altLang="ja-JP" sz="3500" dirty="0">
                <a:latin typeface="+mj-ea"/>
              </a:rPr>
              <a:t>1</a:t>
            </a:r>
            <a:r>
              <a:rPr lang="ja-JP" altLang="en-US" sz="3500" dirty="0">
                <a:latin typeface="+mj-ea"/>
              </a:rPr>
              <a:t>③</a:t>
            </a:r>
            <a:endParaRPr kumimoji="1" lang="ja-JP" altLang="en-US" sz="3500" dirty="0">
              <a:solidFill>
                <a:srgbClr val="FF0000"/>
              </a:solidFill>
              <a:latin typeface="+mj-ea"/>
            </a:endParaRPr>
          </a:p>
        </p:txBody>
      </p:sp>
    </p:spTree>
    <p:extLst>
      <p:ext uri="{BB962C8B-B14F-4D97-AF65-F5344CB8AC3E}">
        <p14:creationId xmlns:p14="http://schemas.microsoft.com/office/powerpoint/2010/main" val="166431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8"/>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3856" fill="hold"/>
                                        <p:tgtEl>
                                          <p:spTgt spid="18"/>
                                        </p:tgtEl>
                                      </p:cBhvr>
                                    </p:cmd>
                                  </p:childTnLst>
                                </p:cTn>
                              </p:par>
                            </p:childTnLst>
                          </p:cTn>
                        </p:par>
                      </p:childTnLst>
                    </p:cTn>
                  </p:par>
                </p:childTnLst>
              </p:cTn>
              <p:nextCondLst>
                <p:cond evt="onClick" delay="0">
                  <p:tgtEl>
                    <p:spTgt spid="18"/>
                  </p:tgtEl>
                </p:cond>
              </p:nextCondLst>
            </p:seq>
            <p:audio>
              <p:cMediaNode vol="80000">
                <p:cTn id="22" fill="hold" display="0">
                  <p:stCondLst>
                    <p:cond delay="indefinite"/>
                  </p:stCondLst>
                  <p:endCondLst>
                    <p:cond evt="onStopAudio" delay="0">
                      <p:tgtEl>
                        <p:sldTgt/>
                      </p:tgtEl>
                    </p:cond>
                  </p:endCondLst>
                </p:cTn>
                <p:tgtEl>
                  <p:spTgt spid="18"/>
                </p:tgtEl>
              </p:cMediaNode>
            </p:audio>
            <p:seq concurrent="1" nextAc="seek">
              <p:cTn id="23" restart="whenNotActive" fill="hold" evtFilter="cancelBubble" nodeType="interactiveSeq">
                <p:stCondLst>
                  <p:cond evt="onClick" delay="0">
                    <p:tgtEl>
                      <p:spTgt spid="19"/>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10173" fill="hold"/>
                                        <p:tgtEl>
                                          <p:spTgt spid="19"/>
                                        </p:tgtEl>
                                      </p:cBhvr>
                                    </p:cmd>
                                  </p:childTnLst>
                                </p:cTn>
                              </p:par>
                            </p:childTnLst>
                          </p:cTn>
                        </p:par>
                      </p:childTnLst>
                    </p:cTn>
                  </p:par>
                </p:childTnLst>
              </p:cTn>
              <p:nextCondLst>
                <p:cond evt="onClick" delay="0">
                  <p:tgtEl>
                    <p:spTgt spid="19"/>
                  </p:tgtEl>
                </p:cond>
              </p:nextCondLst>
            </p:seq>
            <p:audio>
              <p:cMediaNode vol="80000">
                <p:cTn id="28" fill="hold" display="0">
                  <p:stCondLst>
                    <p:cond delay="indefinite"/>
                  </p:stCondLst>
                  <p:endCondLst>
                    <p:cond evt="onStopAudio" delay="0">
                      <p:tgtEl>
                        <p:sldTgt/>
                      </p:tgtEl>
                    </p:cond>
                  </p:endCondLst>
                </p:cTn>
                <p:tgtEl>
                  <p:spTgt spid="19"/>
                </p:tgtEl>
              </p:cMediaNode>
            </p:audio>
          </p:childTnLst>
        </p:cTn>
      </p:par>
    </p:tnLst>
    <p:bldLst>
      <p:bldP spid="4" grpId="0" animBg="1"/>
      <p:bldP spid="14"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1988840"/>
            <a:ext cx="1838325"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タイトル 1"/>
          <p:cNvSpPr>
            <a:spLocks noGrp="1"/>
          </p:cNvSpPr>
          <p:nvPr>
            <p:ph type="title"/>
          </p:nvPr>
        </p:nvSpPr>
        <p:spPr>
          <a:xfrm>
            <a:off x="160734" y="325193"/>
            <a:ext cx="7886700" cy="823934"/>
          </a:xfrm>
        </p:spPr>
        <p:txBody>
          <a:bodyPr>
            <a:normAutofit/>
          </a:bodyPr>
          <a:lstStyle/>
          <a:p>
            <a:r>
              <a:rPr lang="en-US" altLang="ja-JP" sz="3500" b="1" dirty="0" err="1">
                <a:solidFill>
                  <a:srgbClr val="7CAF83"/>
                </a:solidFill>
                <a:latin typeface="+mn-lt"/>
              </a:rPr>
              <a:t>ContOH</a:t>
            </a:r>
            <a:r>
              <a:rPr lang="en-US" altLang="ja-JP" sz="3500" b="1" dirty="0">
                <a:solidFill>
                  <a:srgbClr val="7CAF83"/>
                </a:solidFill>
                <a:latin typeface="+mn-lt"/>
              </a:rPr>
              <a:t> PENGGUNAAN</a:t>
            </a:r>
            <a:endParaRPr kumimoji="1" lang="ja-JP" altLang="en-US" sz="3500" b="1" dirty="0">
              <a:solidFill>
                <a:srgbClr val="7CAF83"/>
              </a:solidFill>
              <a:latin typeface="+mn-lt"/>
            </a:endParaRPr>
          </a:p>
        </p:txBody>
      </p:sp>
      <p:sp>
        <p:nvSpPr>
          <p:cNvPr id="3" name="コンテンツ プレースホルダー 2"/>
          <p:cNvSpPr>
            <a:spLocks noGrp="1"/>
          </p:cNvSpPr>
          <p:nvPr>
            <p:ph idx="1"/>
          </p:nvPr>
        </p:nvSpPr>
        <p:spPr>
          <a:xfrm>
            <a:off x="251520" y="1144636"/>
            <a:ext cx="6624736" cy="5452716"/>
          </a:xfrm>
          <a:prstGeom prst="wedgeRoundRectCallout">
            <a:avLst>
              <a:gd name="adj1" fmla="val 56435"/>
              <a:gd name="adj2" fmla="val -20282"/>
              <a:gd name="adj3" fmla="val 16667"/>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p>
            <a:pPr marL="0" indent="0">
              <a:lnSpc>
                <a:spcPct val="100000"/>
              </a:lnSpc>
              <a:spcBef>
                <a:spcPts val="0"/>
              </a:spcBef>
              <a:buNone/>
            </a:pPr>
            <a:r>
              <a:rPr lang="ja-JP" altLang="ja-JP" sz="2400" dirty="0"/>
              <a:t>わたしの　も</a:t>
            </a:r>
            <a:r>
              <a:rPr lang="ja-JP" altLang="ja-JP" sz="2400" dirty="0" err="1"/>
              <a:t>くひょうを</a:t>
            </a:r>
            <a:r>
              <a:rPr lang="ja-JP" altLang="ja-JP" sz="2400" dirty="0"/>
              <a:t>　はっぴょうします。</a:t>
            </a:r>
          </a:p>
          <a:p>
            <a:pPr marL="0" indent="0">
              <a:lnSpc>
                <a:spcPct val="100000"/>
              </a:lnSpc>
              <a:spcBef>
                <a:spcPts val="0"/>
              </a:spcBef>
              <a:spcAft>
                <a:spcPts val="1200"/>
              </a:spcAft>
              <a:buNone/>
            </a:pPr>
            <a:r>
              <a:rPr lang="en-US" altLang="ja-JP" sz="2000" dirty="0" err="1"/>
              <a:t>Watashi</a:t>
            </a:r>
            <a:r>
              <a:rPr lang="en-US" altLang="ja-JP" sz="2000" dirty="0"/>
              <a:t> no </a:t>
            </a:r>
            <a:r>
              <a:rPr lang="en-US" altLang="ja-JP" sz="2000" dirty="0" err="1"/>
              <a:t>mokuhyou</a:t>
            </a:r>
            <a:r>
              <a:rPr lang="en-US" altLang="ja-JP" sz="2000" dirty="0"/>
              <a:t> o </a:t>
            </a:r>
            <a:r>
              <a:rPr lang="en-US" altLang="ja-JP" sz="2000" dirty="0" err="1"/>
              <a:t>happyou-shimasu</a:t>
            </a:r>
            <a:r>
              <a:rPr lang="en-US" altLang="ja-JP" sz="2000" dirty="0"/>
              <a:t>.</a:t>
            </a:r>
            <a:endParaRPr lang="ja-JP" altLang="ja-JP" sz="2000" dirty="0"/>
          </a:p>
          <a:p>
            <a:pPr marL="0" indent="0">
              <a:lnSpc>
                <a:spcPct val="100000"/>
              </a:lnSpc>
              <a:spcBef>
                <a:spcPts val="0"/>
              </a:spcBef>
              <a:buNone/>
            </a:pPr>
            <a:r>
              <a:rPr lang="ja-JP" altLang="ja-JP" sz="2400" dirty="0"/>
              <a:t>あさ　</a:t>
            </a:r>
            <a:r>
              <a:rPr lang="en-US" altLang="ja-JP" sz="2400" dirty="0"/>
              <a:t>5</a:t>
            </a:r>
            <a:r>
              <a:rPr lang="ja-JP" altLang="ja-JP" sz="2400" dirty="0"/>
              <a:t>じに　おきます。</a:t>
            </a:r>
            <a:endParaRPr lang="en-US" altLang="ja-JP" sz="2400" dirty="0"/>
          </a:p>
          <a:p>
            <a:pPr marL="0" indent="0">
              <a:lnSpc>
                <a:spcPct val="100000"/>
              </a:lnSpc>
              <a:spcBef>
                <a:spcPts val="0"/>
              </a:spcBef>
              <a:buNone/>
            </a:pPr>
            <a:r>
              <a:rPr lang="en-US" altLang="ja-JP" sz="2000" dirty="0"/>
              <a:t>Asa go-</a:t>
            </a:r>
            <a:r>
              <a:rPr lang="en-US" altLang="ja-JP" sz="2000" dirty="0" err="1"/>
              <a:t>ji</a:t>
            </a:r>
            <a:r>
              <a:rPr lang="en-US" altLang="ja-JP" sz="2000" dirty="0"/>
              <a:t> </a:t>
            </a:r>
            <a:r>
              <a:rPr lang="en-US" altLang="ja-JP" sz="2000" dirty="0" err="1"/>
              <a:t>ni</a:t>
            </a:r>
            <a:r>
              <a:rPr lang="en-US" altLang="ja-JP" sz="2000" dirty="0"/>
              <a:t> </a:t>
            </a:r>
            <a:r>
              <a:rPr lang="en-US" altLang="ja-JP" sz="2000" dirty="0" err="1"/>
              <a:t>okimasu</a:t>
            </a:r>
            <a:r>
              <a:rPr lang="en-US" altLang="ja-JP" sz="2400" dirty="0"/>
              <a:t>.</a:t>
            </a:r>
          </a:p>
          <a:p>
            <a:pPr marL="0" indent="0">
              <a:lnSpc>
                <a:spcPct val="100000"/>
              </a:lnSpc>
              <a:spcBef>
                <a:spcPts val="0"/>
              </a:spcBef>
              <a:buNone/>
            </a:pPr>
            <a:endParaRPr lang="ja-JP" altLang="ja-JP" sz="2000" dirty="0"/>
          </a:p>
          <a:p>
            <a:pPr marL="0" indent="0">
              <a:lnSpc>
                <a:spcPct val="100000"/>
              </a:lnSpc>
              <a:spcBef>
                <a:spcPts val="0"/>
              </a:spcBef>
              <a:buNone/>
            </a:pPr>
            <a:r>
              <a:rPr lang="ja-JP" altLang="ja-JP" sz="2400" dirty="0"/>
              <a:t>よる　</a:t>
            </a:r>
            <a:r>
              <a:rPr lang="en-US" altLang="ja-JP" sz="2400" dirty="0"/>
              <a:t>2</a:t>
            </a:r>
            <a:r>
              <a:rPr lang="ja-JP" altLang="ja-JP" sz="2400" dirty="0"/>
              <a:t>じかんぐらい　</a:t>
            </a:r>
            <a:r>
              <a:rPr lang="ja-JP" altLang="ja-JP" sz="2400" dirty="0" err="1"/>
              <a:t>べん</a:t>
            </a:r>
            <a:r>
              <a:rPr lang="ja-JP" altLang="ja-JP" sz="2400" dirty="0"/>
              <a:t>きょうします。</a:t>
            </a:r>
          </a:p>
          <a:p>
            <a:pPr marL="0" indent="0">
              <a:lnSpc>
                <a:spcPct val="100000"/>
              </a:lnSpc>
              <a:spcBef>
                <a:spcPts val="0"/>
              </a:spcBef>
              <a:spcAft>
                <a:spcPts val="1200"/>
              </a:spcAft>
              <a:buNone/>
            </a:pPr>
            <a:r>
              <a:rPr lang="en-US" altLang="ja-JP" sz="2000" dirty="0" err="1"/>
              <a:t>Yoru</a:t>
            </a:r>
            <a:r>
              <a:rPr lang="en-US" altLang="ja-JP" sz="2000" dirty="0"/>
              <a:t> </a:t>
            </a:r>
            <a:r>
              <a:rPr lang="en-US" altLang="ja-JP" sz="2000" dirty="0" err="1"/>
              <a:t>ni-jikan</a:t>
            </a:r>
            <a:r>
              <a:rPr lang="en-US" altLang="ja-JP" sz="2000" dirty="0"/>
              <a:t> </a:t>
            </a:r>
            <a:r>
              <a:rPr lang="en-US" altLang="ja-JP" sz="2000" dirty="0" err="1"/>
              <a:t>gurai</a:t>
            </a:r>
            <a:r>
              <a:rPr lang="en-US" altLang="ja-JP" sz="2000" dirty="0"/>
              <a:t> </a:t>
            </a:r>
            <a:r>
              <a:rPr lang="en-US" altLang="ja-JP" sz="2000" dirty="0" err="1"/>
              <a:t>benkyou-shimasu</a:t>
            </a:r>
            <a:r>
              <a:rPr lang="en-US" altLang="ja-JP" sz="2000" dirty="0"/>
              <a:t>.</a:t>
            </a:r>
            <a:endParaRPr lang="ja-JP" altLang="ja-JP" sz="2000" dirty="0"/>
          </a:p>
          <a:p>
            <a:pPr marL="0" indent="0">
              <a:lnSpc>
                <a:spcPct val="100000"/>
              </a:lnSpc>
              <a:spcBef>
                <a:spcPts val="0"/>
              </a:spcBef>
              <a:buNone/>
            </a:pPr>
            <a:r>
              <a:rPr lang="en-US" altLang="ja-JP" sz="2400" dirty="0"/>
              <a:t>10</a:t>
            </a:r>
            <a:r>
              <a:rPr lang="ja-JP" altLang="ja-JP" sz="2400" dirty="0"/>
              <a:t>じに　ねます。</a:t>
            </a:r>
          </a:p>
          <a:p>
            <a:pPr marL="0" indent="0">
              <a:lnSpc>
                <a:spcPct val="100000"/>
              </a:lnSpc>
              <a:spcBef>
                <a:spcPts val="0"/>
              </a:spcBef>
              <a:spcAft>
                <a:spcPts val="1200"/>
              </a:spcAft>
              <a:buNone/>
            </a:pPr>
            <a:r>
              <a:rPr lang="en-US" altLang="ja-JP" sz="2000" dirty="0" err="1"/>
              <a:t>Juu-ji</a:t>
            </a:r>
            <a:r>
              <a:rPr lang="en-US" altLang="ja-JP" sz="2000" dirty="0"/>
              <a:t> </a:t>
            </a:r>
            <a:r>
              <a:rPr lang="en-US" altLang="ja-JP" sz="2000" dirty="0" err="1"/>
              <a:t>ni</a:t>
            </a:r>
            <a:r>
              <a:rPr lang="en-US" altLang="ja-JP" sz="2000" dirty="0"/>
              <a:t> </a:t>
            </a:r>
            <a:r>
              <a:rPr lang="en-US" altLang="ja-JP" sz="2000" dirty="0" err="1"/>
              <a:t>nemasu</a:t>
            </a:r>
            <a:r>
              <a:rPr lang="en-US" altLang="ja-JP" sz="2000" dirty="0"/>
              <a:t>.</a:t>
            </a:r>
            <a:endParaRPr lang="ja-JP" altLang="ja-JP" sz="2000" dirty="0"/>
          </a:p>
          <a:p>
            <a:pPr marL="0" indent="0" algn="just">
              <a:lnSpc>
                <a:spcPct val="100000"/>
              </a:lnSpc>
              <a:spcBef>
                <a:spcPts val="0"/>
              </a:spcBef>
              <a:spcAft>
                <a:spcPts val="1200"/>
              </a:spcAft>
              <a:buNone/>
            </a:pPr>
            <a:r>
              <a:rPr lang="en-US" altLang="ja-JP" sz="2000" dirty="0" err="1"/>
              <a:t>Saya</a:t>
            </a:r>
            <a:r>
              <a:rPr lang="en-US" altLang="ja-JP" sz="2000" dirty="0"/>
              <a:t> </a:t>
            </a:r>
            <a:r>
              <a:rPr lang="en-US" altLang="ja-JP" sz="2000" dirty="0" err="1"/>
              <a:t>kadang-kadang</a:t>
            </a:r>
            <a:r>
              <a:rPr lang="en-US" altLang="ja-JP" sz="2000" dirty="0"/>
              <a:t> </a:t>
            </a:r>
            <a:r>
              <a:rPr lang="en-US" altLang="ja-JP" sz="2000" dirty="0" err="1"/>
              <a:t>bangun</a:t>
            </a:r>
            <a:r>
              <a:rPr lang="en-US" altLang="ja-JP" sz="2000" dirty="0"/>
              <a:t> </a:t>
            </a:r>
            <a:r>
              <a:rPr lang="en-US" altLang="ja-JP" sz="2000" dirty="0" err="1"/>
              <a:t>kesiangan</a:t>
            </a:r>
            <a:r>
              <a:rPr lang="en-US" altLang="ja-JP" sz="2000" dirty="0"/>
              <a:t> </a:t>
            </a:r>
            <a:r>
              <a:rPr lang="en-US" altLang="ja-JP" sz="2000" dirty="0" err="1"/>
              <a:t>karena</a:t>
            </a:r>
            <a:r>
              <a:rPr lang="en-US" altLang="ja-JP" sz="2000" dirty="0"/>
              <a:t> </a:t>
            </a:r>
            <a:r>
              <a:rPr lang="en-US" altLang="ja-JP" sz="2000" dirty="0" err="1"/>
              <a:t>sering</a:t>
            </a:r>
            <a:r>
              <a:rPr lang="en-US" altLang="ja-JP" sz="2000" dirty="0"/>
              <a:t> </a:t>
            </a:r>
            <a:r>
              <a:rPr lang="en-US" altLang="ja-JP" sz="2000" dirty="0" err="1"/>
              <a:t>bermain</a:t>
            </a:r>
            <a:r>
              <a:rPr lang="en-US" altLang="ja-JP" sz="2000" dirty="0"/>
              <a:t> </a:t>
            </a:r>
            <a:r>
              <a:rPr lang="en-US" altLang="ja-JP" sz="2000" i="1" dirty="0"/>
              <a:t>game</a:t>
            </a:r>
            <a:r>
              <a:rPr lang="en-US" altLang="ja-JP" sz="2000" dirty="0"/>
              <a:t> </a:t>
            </a:r>
            <a:r>
              <a:rPr lang="en-US" altLang="ja-JP" sz="2000" dirty="0" err="1"/>
              <a:t>sampai</a:t>
            </a:r>
            <a:r>
              <a:rPr lang="en-US" altLang="ja-JP" sz="2000" dirty="0"/>
              <a:t> </a:t>
            </a:r>
            <a:r>
              <a:rPr lang="en-US" altLang="ja-JP" sz="2000" dirty="0" err="1"/>
              <a:t>larut</a:t>
            </a:r>
            <a:r>
              <a:rPr lang="en-US" altLang="ja-JP" sz="2000" dirty="0"/>
              <a:t> </a:t>
            </a:r>
            <a:r>
              <a:rPr lang="en-US" altLang="ja-JP" sz="2000" dirty="0" err="1"/>
              <a:t>malam</a:t>
            </a:r>
            <a:r>
              <a:rPr lang="en-US" altLang="ja-JP" sz="2000" dirty="0"/>
              <a:t>. </a:t>
            </a:r>
            <a:r>
              <a:rPr lang="en-US" altLang="ja-JP" sz="2000" dirty="0" err="1"/>
              <a:t>Mulai</a:t>
            </a:r>
            <a:r>
              <a:rPr lang="en-US" altLang="ja-JP" sz="2000" dirty="0"/>
              <a:t> </a:t>
            </a:r>
            <a:r>
              <a:rPr lang="en-US" altLang="ja-JP" sz="2000" dirty="0" err="1"/>
              <a:t>sekarang</a:t>
            </a:r>
            <a:r>
              <a:rPr lang="en-US" altLang="ja-JP" sz="2000" dirty="0"/>
              <a:t> </a:t>
            </a:r>
            <a:r>
              <a:rPr lang="en-US" altLang="ja-JP" sz="2000" dirty="0" err="1"/>
              <a:t>saya</a:t>
            </a:r>
            <a:r>
              <a:rPr lang="en-US" altLang="ja-JP" sz="2000" dirty="0"/>
              <a:t> </a:t>
            </a:r>
            <a:r>
              <a:rPr lang="en-US" altLang="ja-JP" sz="2000" dirty="0" err="1"/>
              <a:t>akan</a:t>
            </a:r>
            <a:r>
              <a:rPr lang="en-US" altLang="ja-JP" sz="2000" dirty="0"/>
              <a:t> </a:t>
            </a:r>
            <a:r>
              <a:rPr lang="en-US" altLang="ja-JP" sz="2000" dirty="0" err="1"/>
              <a:t>mengurangi</a:t>
            </a:r>
            <a:r>
              <a:rPr lang="en-US" altLang="ja-JP" sz="2000" dirty="0"/>
              <a:t> </a:t>
            </a:r>
            <a:r>
              <a:rPr lang="en-US" altLang="ja-JP" sz="2000" dirty="0" err="1"/>
              <a:t>bermain</a:t>
            </a:r>
            <a:r>
              <a:rPr lang="en-US" altLang="ja-JP" sz="2000" dirty="0"/>
              <a:t> </a:t>
            </a:r>
            <a:r>
              <a:rPr lang="en-US" altLang="ja-JP" sz="2000" i="1" dirty="0"/>
              <a:t>game</a:t>
            </a:r>
            <a:r>
              <a:rPr lang="en-US" altLang="ja-JP" sz="2000" dirty="0"/>
              <a:t> </a:t>
            </a:r>
            <a:r>
              <a:rPr lang="en-US" altLang="ja-JP" sz="2000" dirty="0" err="1"/>
              <a:t>dan</a:t>
            </a:r>
            <a:r>
              <a:rPr lang="en-US" altLang="ja-JP" sz="2000" dirty="0"/>
              <a:t> </a:t>
            </a:r>
            <a:r>
              <a:rPr lang="en-US" altLang="ja-JP" sz="2000" dirty="0" err="1"/>
              <a:t>menggunakan</a:t>
            </a:r>
            <a:r>
              <a:rPr lang="en-US" altLang="ja-JP" sz="2000" dirty="0"/>
              <a:t> </a:t>
            </a:r>
            <a:r>
              <a:rPr lang="en-US" altLang="ja-JP" sz="2000" dirty="0" err="1"/>
              <a:t>waktu</a:t>
            </a:r>
            <a:r>
              <a:rPr lang="en-US" altLang="ja-JP" sz="2000" dirty="0"/>
              <a:t> </a:t>
            </a:r>
            <a:r>
              <a:rPr lang="en-US" altLang="ja-JP" sz="2000" dirty="0" err="1"/>
              <a:t>untuk</a:t>
            </a:r>
            <a:r>
              <a:rPr lang="en-US" altLang="ja-JP" sz="2000" dirty="0"/>
              <a:t> </a:t>
            </a:r>
            <a:r>
              <a:rPr lang="en-US" altLang="ja-JP" sz="2000" dirty="0" err="1"/>
              <a:t>belajar</a:t>
            </a:r>
            <a:r>
              <a:rPr lang="en-US" altLang="ja-JP" sz="2000" dirty="0"/>
              <a:t>. </a:t>
            </a:r>
            <a:endParaRPr lang="ja-JP" altLang="ja-JP" sz="2000" dirty="0"/>
          </a:p>
          <a:p>
            <a:pPr marL="0" indent="0">
              <a:lnSpc>
                <a:spcPct val="100000"/>
              </a:lnSpc>
              <a:spcBef>
                <a:spcPts val="0"/>
              </a:spcBef>
              <a:buNone/>
            </a:pPr>
            <a:r>
              <a:rPr lang="ja-JP" altLang="ja-JP" sz="2400" dirty="0"/>
              <a:t>がんばります！</a:t>
            </a:r>
            <a:r>
              <a:rPr lang="en-US" altLang="ja-JP" sz="2000" dirty="0"/>
              <a:t>(</a:t>
            </a:r>
            <a:r>
              <a:rPr lang="en-US" altLang="ja-JP" sz="2000" dirty="0" err="1"/>
              <a:t>Ganbarimasu</a:t>
            </a:r>
            <a:r>
              <a:rPr lang="en-US" altLang="ja-JP" sz="2000" dirty="0"/>
              <a:t>)</a:t>
            </a:r>
            <a:endParaRPr lang="ja-JP" altLang="ja-JP" sz="2000" dirty="0"/>
          </a:p>
        </p:txBody>
      </p:sp>
      <p:grpSp>
        <p:nvGrpSpPr>
          <p:cNvPr id="7" name="グループ化 6"/>
          <p:cNvGrpSpPr/>
          <p:nvPr/>
        </p:nvGrpSpPr>
        <p:grpSpPr>
          <a:xfrm>
            <a:off x="0" y="164411"/>
            <a:ext cx="9130340" cy="448021"/>
            <a:chOff x="0" y="164411"/>
            <a:chExt cx="9130340" cy="448021"/>
          </a:xfrm>
        </p:grpSpPr>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 name="2006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cstate="print">
            <a:extLst>
              <a:ext uri="{28A0092B-C50C-407E-A947-70E740481C1C}">
                <a14:useLocalDpi xmlns:a14="http://schemas.microsoft.com/office/drawing/2010/main" val="0"/>
              </a:ext>
            </a:extLst>
          </a:blip>
          <a:stretch>
            <a:fillRect/>
          </a:stretch>
        </p:blipFill>
        <p:spPr>
          <a:xfrm>
            <a:off x="7053443" y="457622"/>
            <a:ext cx="504056" cy="486000"/>
          </a:xfrm>
          <a:prstGeom prst="rect">
            <a:avLst/>
          </a:prstGeom>
        </p:spPr>
      </p:pic>
    </p:spTree>
    <p:extLst>
      <p:ext uri="{BB962C8B-B14F-4D97-AF65-F5344CB8AC3E}">
        <p14:creationId xmlns:p14="http://schemas.microsoft.com/office/powerpoint/2010/main" val="1831744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251520" y="2320887"/>
            <a:ext cx="8640960" cy="954107"/>
          </a:xfrm>
          <a:prstGeom prst="rect">
            <a:avLst/>
          </a:prstGeom>
        </p:spPr>
        <p:txBody>
          <a:bodyPr wrap="square">
            <a:spAutoFit/>
          </a:bodyPr>
          <a:lstStyle/>
          <a:p>
            <a:pPr algn="just">
              <a:spcAft>
                <a:spcPts val="0"/>
              </a:spcAft>
            </a:pPr>
            <a:r>
              <a:rPr lang="en-US" altLang="ja-JP" sz="2800" kern="100" dirty="0" err="1">
                <a:ea typeface="ＭＳ 明朝" panose="02020609040205080304" pitchFamily="17" charset="-128"/>
                <a:cs typeface="Times New Roman" panose="02020603050405020304" pitchFamily="18" charset="0"/>
              </a:rPr>
              <a:t>Mendengarkan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kebiasaan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sehari-hari</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Pilih</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kegiatan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apa</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dan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tuliskan</a:t>
            </a:r>
            <a:r>
              <a:rPr lang="en-US" altLang="ja-JP" sz="2800" kern="100" dirty="0">
                <a:ea typeface="ＭＳ 明朝" panose="02020609040205080304" pitchFamily="17" charset="-128"/>
                <a:cs typeface="Times New Roman" panose="02020603050405020304" pitchFamily="18" charset="0"/>
              </a:rPr>
              <a:t> pula </a:t>
            </a:r>
            <a:r>
              <a:rPr lang="en-US" altLang="ja-JP" sz="2800" kern="100" dirty="0" err="1">
                <a:ea typeface="ＭＳ 明朝" panose="02020609040205080304" pitchFamily="17" charset="-128"/>
                <a:cs typeface="Times New Roman" panose="02020603050405020304" pitchFamily="18" charset="0"/>
              </a:rPr>
              <a:t>waktunya</a:t>
            </a:r>
            <a:r>
              <a:rPr lang="en-US" altLang="ja-JP" sz="2800" kern="100" dirty="0">
                <a:ea typeface="ＭＳ 明朝" panose="02020609040205080304" pitchFamily="17" charset="-128"/>
                <a:cs typeface="Times New Roman" panose="02020603050405020304" pitchFamily="18" charset="0"/>
              </a:rPr>
              <a:t>! </a:t>
            </a:r>
            <a:endParaRPr lang="ja-JP" altLang="ja-JP" sz="2800" kern="100" dirty="0">
              <a:effectLst/>
              <a:ea typeface="ＭＳ 明朝" panose="02020609040205080304" pitchFamily="17" charset="-128"/>
              <a:cs typeface="Cordia New" panose="020B0304020202020204" pitchFamily="34" charset="-34"/>
            </a:endParaRPr>
          </a:p>
        </p:txBody>
      </p:sp>
      <p:pic>
        <p:nvPicPr>
          <p:cNvPr id="3" name="2003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cstate="print">
            <a:extLst>
              <a:ext uri="{28A0092B-C50C-407E-A947-70E740481C1C}">
                <a14:useLocalDpi xmlns:a14="http://schemas.microsoft.com/office/drawing/2010/main" val="0"/>
              </a:ext>
            </a:extLst>
          </a:blip>
          <a:stretch>
            <a:fillRect/>
          </a:stretch>
        </p:blipFill>
        <p:spPr>
          <a:xfrm>
            <a:off x="2718006" y="4684737"/>
            <a:ext cx="360000" cy="360000"/>
          </a:xfrm>
          <a:prstGeom prst="rect">
            <a:avLst/>
          </a:prstGeom>
        </p:spPr>
      </p:pic>
      <p:pic>
        <p:nvPicPr>
          <p:cNvPr id="4" name="2003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cstate="print">
            <a:extLst>
              <a:ext uri="{28A0092B-C50C-407E-A947-70E740481C1C}">
                <a14:useLocalDpi xmlns:a14="http://schemas.microsoft.com/office/drawing/2010/main" val="0"/>
              </a:ext>
            </a:extLst>
          </a:blip>
          <a:stretch>
            <a:fillRect/>
          </a:stretch>
        </p:blipFill>
        <p:spPr>
          <a:xfrm>
            <a:off x="4155243" y="4697802"/>
            <a:ext cx="360000" cy="360000"/>
          </a:xfrm>
          <a:prstGeom prst="rect">
            <a:avLst/>
          </a:prstGeom>
        </p:spPr>
      </p:pic>
      <p:pic>
        <p:nvPicPr>
          <p:cNvPr id="5" name="20030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cstate="print">
            <a:extLst>
              <a:ext uri="{28A0092B-C50C-407E-A947-70E740481C1C}">
                <a14:useLocalDpi xmlns:a14="http://schemas.microsoft.com/office/drawing/2010/main" val="0"/>
              </a:ext>
            </a:extLst>
          </a:blip>
          <a:stretch>
            <a:fillRect/>
          </a:stretch>
        </p:blipFill>
        <p:spPr>
          <a:xfrm>
            <a:off x="5608133" y="4677914"/>
            <a:ext cx="360000" cy="360000"/>
          </a:xfrm>
          <a:prstGeom prst="rect">
            <a:avLst/>
          </a:prstGeom>
        </p:spPr>
      </p:pic>
      <p:pic>
        <p:nvPicPr>
          <p:cNvPr id="6" name="200304">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cstate="print">
            <a:extLst>
              <a:ext uri="{28A0092B-C50C-407E-A947-70E740481C1C}">
                <a14:useLocalDpi xmlns:a14="http://schemas.microsoft.com/office/drawing/2010/main" val="0"/>
              </a:ext>
            </a:extLst>
          </a:blip>
          <a:stretch>
            <a:fillRect/>
          </a:stretch>
        </p:blipFill>
        <p:spPr>
          <a:xfrm>
            <a:off x="7030256" y="4687169"/>
            <a:ext cx="360000" cy="360000"/>
          </a:xfrm>
          <a:prstGeom prst="rect">
            <a:avLst/>
          </a:prstGeom>
        </p:spPr>
      </p:pic>
      <p:grpSp>
        <p:nvGrpSpPr>
          <p:cNvPr id="8195" name="グループ化 2063"/>
          <p:cNvGrpSpPr>
            <a:grpSpLocks/>
          </p:cNvGrpSpPr>
          <p:nvPr/>
        </p:nvGrpSpPr>
        <p:grpSpPr bwMode="auto">
          <a:xfrm>
            <a:off x="38100" y="58738"/>
            <a:ext cx="971550" cy="762000"/>
            <a:chOff x="0" y="0"/>
            <a:chExt cx="9715" cy="7620"/>
          </a:xfrm>
        </p:grpSpPr>
      </p:grpSp>
      <p:grpSp>
        <p:nvGrpSpPr>
          <p:cNvPr id="38" name="グループ化 37"/>
          <p:cNvGrpSpPr/>
          <p:nvPr/>
        </p:nvGrpSpPr>
        <p:grpSpPr>
          <a:xfrm>
            <a:off x="0" y="164411"/>
            <a:ext cx="9130340" cy="448021"/>
            <a:chOff x="0" y="164411"/>
            <a:chExt cx="9130340" cy="448021"/>
          </a:xfrm>
        </p:grpSpPr>
        <p:pic>
          <p:nvPicPr>
            <p:cNvPr id="40"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41684" y="188640"/>
            <a:ext cx="7886700" cy="1080000"/>
          </a:xfrm>
        </p:spPr>
        <p:txBody>
          <a:bodyPr>
            <a:normAutofit fontScale="90000"/>
          </a:bodyPr>
          <a:lstStyle/>
          <a:p>
            <a:r>
              <a:rPr kumimoji="1" lang="ja-JP" altLang="en-US" sz="3500" dirty="0">
                <a:latin typeface="+mj-ea"/>
              </a:rPr>
              <a:t>ききましょう　</a:t>
            </a:r>
            <a:r>
              <a:rPr kumimoji="1" lang="en-US" altLang="ja-JP" sz="3500" dirty="0">
                <a:latin typeface="+mj-ea"/>
              </a:rPr>
              <a:t>1 </a:t>
            </a:r>
            <a:r>
              <a:rPr kumimoji="1" lang="en-US" altLang="ja-JP" dirty="0">
                <a:latin typeface="+mj-ea"/>
              </a:rPr>
              <a:t>TULIS TEKS YANG ADA DI AUDIO+ TERJEMAHKAN</a:t>
            </a:r>
            <a:endParaRPr kumimoji="1" lang="ja-JP" altLang="en-US" sz="3500" dirty="0">
              <a:latin typeface="+mj-ea"/>
            </a:endParaRPr>
          </a:p>
        </p:txBody>
      </p:sp>
      <p:sp>
        <p:nvSpPr>
          <p:cNvPr id="44" name="角丸四角形 43"/>
          <p:cNvSpPr/>
          <p:nvPr/>
        </p:nvSpPr>
        <p:spPr>
          <a:xfrm>
            <a:off x="2096675" y="467228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5" name="角丸四角形 44"/>
          <p:cNvSpPr/>
          <p:nvPr/>
        </p:nvSpPr>
        <p:spPr>
          <a:xfrm>
            <a:off x="6418256" y="468712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46" name="角丸四角形 45"/>
          <p:cNvSpPr/>
          <p:nvPr/>
        </p:nvSpPr>
        <p:spPr>
          <a:xfrm>
            <a:off x="4985370" y="4677874"/>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47" name="角丸四角形 46"/>
          <p:cNvSpPr/>
          <p:nvPr/>
        </p:nvSpPr>
        <p:spPr>
          <a:xfrm>
            <a:off x="3526679" y="468712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p>
        </p:txBody>
      </p:sp>
    </p:spTree>
    <p:extLst>
      <p:ext uri="{BB962C8B-B14F-4D97-AF65-F5344CB8AC3E}">
        <p14:creationId xmlns:p14="http://schemas.microsoft.com/office/powerpoint/2010/main" val="38414046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1583"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124" fill="hold"/>
                                        <p:tgtEl>
                                          <p:spTgt spid="5"/>
                                        </p:tgtEl>
                                      </p:cBhvr>
                                    </p:cmd>
                                  </p:childTnLst>
                                </p:cTn>
                              </p:par>
                            </p:childTnLst>
                          </p:cTn>
                        </p:par>
                      </p:childTnLst>
                    </p:cTn>
                  </p:par>
                </p:childTnLst>
              </p:cTn>
              <p:nextCondLst>
                <p:cond evt="onClick" delay="0">
                  <p:tgtEl>
                    <p:spTgt spid="5"/>
                  </p:tgtEl>
                </p:cond>
              </p:nextCondLst>
            </p:seq>
            <p:audio>
              <p:cMediaNode vol="80000">
                <p:cTn id="19" fill="hold" display="0">
                  <p:stCondLst>
                    <p:cond delay="indefinite"/>
                  </p:stCondLst>
                  <p:endCondLst>
                    <p:cond evt="onStopAudio" delay="0">
                      <p:tgtEl>
                        <p:sldTgt/>
                      </p:tgtEl>
                    </p:cond>
                  </p:endCondLst>
                </p:cTn>
                <p:tgtEl>
                  <p:spTgt spid="5"/>
                </p:tgtEl>
              </p:cMediaNode>
            </p:audi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3542" fill="hold"/>
                                        <p:tgtEl>
                                          <p:spTgt spid="6"/>
                                        </p:tgtEl>
                                      </p:cBhvr>
                                    </p:cmd>
                                  </p:childTnLst>
                                </p:cTn>
                              </p:par>
                            </p:childTnLst>
                          </p:cTn>
                        </p:par>
                      </p:childTnLst>
                    </p:cTn>
                  </p:par>
                </p:childTnLst>
              </p:cTn>
              <p:nextCondLst>
                <p:cond evt="onClick" delay="0">
                  <p:tgtEl>
                    <p:spTgt spid="6"/>
                  </p:tgtEl>
                </p:cond>
              </p:nextCondLst>
            </p:seq>
            <p:audio>
              <p:cMediaNode vol="80000">
                <p:cTn id="25"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04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cstate="print">
            <a:extLst>
              <a:ext uri="{28A0092B-C50C-407E-A947-70E740481C1C}">
                <a14:useLocalDpi xmlns:a14="http://schemas.microsoft.com/office/drawing/2010/main" val="0"/>
              </a:ext>
            </a:extLst>
          </a:blip>
          <a:stretch>
            <a:fillRect/>
          </a:stretch>
        </p:blipFill>
        <p:spPr>
          <a:xfrm>
            <a:off x="2718006" y="4677874"/>
            <a:ext cx="360000" cy="360000"/>
          </a:xfrm>
          <a:prstGeom prst="rect">
            <a:avLst/>
          </a:prstGeom>
        </p:spPr>
      </p:pic>
      <p:pic>
        <p:nvPicPr>
          <p:cNvPr id="6" name="2004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cstate="print">
            <a:extLst>
              <a:ext uri="{28A0092B-C50C-407E-A947-70E740481C1C}">
                <a14:useLocalDpi xmlns:a14="http://schemas.microsoft.com/office/drawing/2010/main" val="0"/>
              </a:ext>
            </a:extLst>
          </a:blip>
          <a:stretch>
            <a:fillRect/>
          </a:stretch>
        </p:blipFill>
        <p:spPr>
          <a:xfrm>
            <a:off x="4148851" y="4688049"/>
            <a:ext cx="360000" cy="360000"/>
          </a:xfrm>
          <a:prstGeom prst="rect">
            <a:avLst/>
          </a:prstGeom>
        </p:spPr>
      </p:pic>
      <p:pic>
        <p:nvPicPr>
          <p:cNvPr id="10" name="20040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cstate="print">
            <a:extLst>
              <a:ext uri="{28A0092B-C50C-407E-A947-70E740481C1C}">
                <a14:useLocalDpi xmlns:a14="http://schemas.microsoft.com/office/drawing/2010/main" val="0"/>
              </a:ext>
            </a:extLst>
          </a:blip>
          <a:stretch>
            <a:fillRect/>
          </a:stretch>
        </p:blipFill>
        <p:spPr>
          <a:xfrm>
            <a:off x="5606701" y="4675390"/>
            <a:ext cx="360000" cy="360000"/>
          </a:xfrm>
          <a:prstGeom prst="rect">
            <a:avLst/>
          </a:prstGeom>
        </p:spPr>
      </p:pic>
      <p:pic>
        <p:nvPicPr>
          <p:cNvPr id="11" name="200404">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cstate="print">
            <a:extLst>
              <a:ext uri="{28A0092B-C50C-407E-A947-70E740481C1C}">
                <a14:useLocalDpi xmlns:a14="http://schemas.microsoft.com/office/drawing/2010/main" val="0"/>
              </a:ext>
            </a:extLst>
          </a:blip>
          <a:stretch>
            <a:fillRect/>
          </a:stretch>
        </p:blipFill>
        <p:spPr>
          <a:xfrm>
            <a:off x="7039587" y="4688049"/>
            <a:ext cx="360000" cy="360000"/>
          </a:xfrm>
          <a:prstGeom prst="rect">
            <a:avLst/>
          </a:prstGeom>
        </p:spPr>
      </p:pic>
      <p:sp>
        <p:nvSpPr>
          <p:cNvPr id="8" name="正方形/長方形 7"/>
          <p:cNvSpPr/>
          <p:nvPr/>
        </p:nvSpPr>
        <p:spPr>
          <a:xfrm>
            <a:off x="251519" y="2311556"/>
            <a:ext cx="8570651" cy="954107"/>
          </a:xfrm>
          <a:prstGeom prst="rect">
            <a:avLst/>
          </a:prstGeom>
        </p:spPr>
        <p:txBody>
          <a:bodyPr wrap="square">
            <a:spAutoFit/>
          </a:bodyPr>
          <a:lstStyle/>
          <a:p>
            <a:pPr algn="just">
              <a:spcAft>
                <a:spcPts val="0"/>
              </a:spcAft>
            </a:pPr>
            <a:r>
              <a:rPr lang="en-US" altLang="ja-JP" sz="2800" kern="100" dirty="0" err="1">
                <a:ea typeface="ＭＳ 明朝" panose="02020609040205080304" pitchFamily="17" charset="-128"/>
                <a:cs typeface="Times New Roman" panose="02020603050405020304" pitchFamily="18" charset="0"/>
              </a:rPr>
              <a:t>Mendengarkan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kebiasaan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sehari-hari</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Pilih</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kegiatan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apa</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dan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tulis</a:t>
            </a:r>
            <a:r>
              <a:rPr lang="en-US" altLang="ja-JP" sz="2800" kern="100" dirty="0">
                <a:ea typeface="ＭＳ 明朝" panose="02020609040205080304" pitchFamily="17" charset="-128"/>
                <a:cs typeface="Times New Roman" panose="02020603050405020304" pitchFamily="18" charset="0"/>
              </a:rPr>
              <a:t> pula </a:t>
            </a:r>
            <a:r>
              <a:rPr lang="en-US" altLang="ja-JP" sz="2800" kern="100" dirty="0" err="1">
                <a:ea typeface="ＭＳ 明朝" panose="02020609040205080304" pitchFamily="17" charset="-128"/>
                <a:cs typeface="Times New Roman" panose="02020603050405020304" pitchFamily="18" charset="0"/>
              </a:rPr>
              <a:t>berapa</a:t>
            </a:r>
            <a:r>
              <a:rPr lang="en-US" altLang="ja-JP" sz="2800" kern="100" dirty="0">
                <a:ea typeface="ＭＳ 明朝" panose="02020609040205080304" pitchFamily="17" charset="-128"/>
                <a:cs typeface="Times New Roman" panose="02020603050405020304" pitchFamily="18" charset="0"/>
              </a:rPr>
              <a:t> lama </a:t>
            </a:r>
            <a:r>
              <a:rPr lang="en-US" altLang="ja-JP" sz="2800" kern="100" dirty="0" err="1">
                <a:ea typeface="ＭＳ 明朝" panose="02020609040205080304" pitchFamily="17" charset="-128"/>
                <a:cs typeface="Times New Roman" panose="02020603050405020304" pitchFamily="18" charset="0"/>
              </a:rPr>
              <a:t>kegiatan</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tersebut</a:t>
            </a:r>
            <a:r>
              <a:rPr lang="en-US" altLang="ja-JP" sz="2800" kern="100" dirty="0">
                <a:ea typeface="ＭＳ 明朝" panose="02020609040205080304" pitchFamily="17" charset="-128"/>
                <a:cs typeface="Times New Roman" panose="02020603050405020304" pitchFamily="18" charset="0"/>
              </a:rPr>
              <a:t> </a:t>
            </a:r>
            <a:r>
              <a:rPr lang="en-US" altLang="ja-JP" sz="2800" kern="100" dirty="0" err="1">
                <a:ea typeface="ＭＳ 明朝" panose="02020609040205080304" pitchFamily="17" charset="-128"/>
                <a:cs typeface="Times New Roman" panose="02020603050405020304" pitchFamily="18" charset="0"/>
              </a:rPr>
              <a:t>berlangsung</a:t>
            </a:r>
            <a:r>
              <a:rPr lang="en-US" altLang="ja-JP" sz="2800" kern="100" dirty="0">
                <a:ea typeface="ＭＳ 明朝" panose="02020609040205080304" pitchFamily="17" charset="-128"/>
                <a:cs typeface="Times New Roman" panose="02020603050405020304" pitchFamily="18" charset="0"/>
              </a:rPr>
              <a:t>!</a:t>
            </a:r>
            <a:endParaRPr lang="ja-JP" altLang="ja-JP" sz="2800" kern="100" dirty="0">
              <a:effectLst/>
              <a:ea typeface="ＭＳ 明朝" panose="02020609040205080304" pitchFamily="17" charset="-128"/>
              <a:cs typeface="Cordia New" panose="020B0304020202020204" pitchFamily="34" charset="-34"/>
            </a:endParaRPr>
          </a:p>
        </p:txBody>
      </p:sp>
      <p:grpSp>
        <p:nvGrpSpPr>
          <p:cNvPr id="9218" name="グループ化 2063"/>
          <p:cNvGrpSpPr>
            <a:grpSpLocks/>
          </p:cNvGrpSpPr>
          <p:nvPr/>
        </p:nvGrpSpPr>
        <p:grpSpPr bwMode="auto">
          <a:xfrm>
            <a:off x="38100" y="58738"/>
            <a:ext cx="971550" cy="762000"/>
            <a:chOff x="0" y="0"/>
            <a:chExt cx="9715" cy="7620"/>
          </a:xfrm>
        </p:grpSpPr>
      </p:grpSp>
      <p:grpSp>
        <p:nvGrpSpPr>
          <p:cNvPr id="37" name="グループ化 36"/>
          <p:cNvGrpSpPr/>
          <p:nvPr/>
        </p:nvGrpSpPr>
        <p:grpSpPr>
          <a:xfrm>
            <a:off x="0" y="164411"/>
            <a:ext cx="9130340" cy="448021"/>
            <a:chOff x="0" y="164411"/>
            <a:chExt cx="9130340" cy="448021"/>
          </a:xfrm>
        </p:grpSpPr>
        <p:pic>
          <p:nvPicPr>
            <p:cNvPr id="38"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 name="タイトル 1"/>
          <p:cNvSpPr>
            <a:spLocks noGrp="1"/>
          </p:cNvSpPr>
          <p:nvPr>
            <p:ph type="title"/>
          </p:nvPr>
        </p:nvSpPr>
        <p:spPr>
          <a:xfrm>
            <a:off x="141684" y="214113"/>
            <a:ext cx="7886700" cy="1080000"/>
          </a:xfrm>
        </p:spPr>
        <p:txBody>
          <a:bodyPr>
            <a:normAutofit fontScale="90000"/>
          </a:bodyPr>
          <a:lstStyle/>
          <a:p>
            <a:r>
              <a:rPr kumimoji="1" lang="ja-JP" altLang="en-US" sz="3500" dirty="0">
                <a:latin typeface="+mj-ea"/>
              </a:rPr>
              <a:t>ききましょう　</a:t>
            </a:r>
            <a:r>
              <a:rPr kumimoji="1" lang="en-US" altLang="ja-JP" sz="3500" dirty="0">
                <a:latin typeface="+mj-ea"/>
              </a:rPr>
              <a:t>2 </a:t>
            </a:r>
            <a:r>
              <a:rPr kumimoji="1" lang="en-US" altLang="ja-JP" dirty="0">
                <a:latin typeface="+mj-ea"/>
              </a:rPr>
              <a:t>TULIS TEKS YANG ADA DI AUDIO+ TERJEMAHKAN</a:t>
            </a:r>
            <a:r>
              <a:rPr kumimoji="1" lang="en-US" altLang="ja-JP" sz="3500" dirty="0">
                <a:latin typeface="+mj-ea"/>
              </a:rPr>
              <a:t> </a:t>
            </a:r>
            <a:endParaRPr kumimoji="1" lang="ja-JP" altLang="en-US" sz="3500" dirty="0">
              <a:latin typeface="+mj-ea"/>
            </a:endParaRPr>
          </a:p>
        </p:txBody>
      </p:sp>
      <p:sp>
        <p:nvSpPr>
          <p:cNvPr id="43" name="角丸四角形 42"/>
          <p:cNvSpPr/>
          <p:nvPr/>
        </p:nvSpPr>
        <p:spPr>
          <a:xfrm>
            <a:off x="2096675" y="469776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44" name="角丸四角形 43"/>
          <p:cNvSpPr/>
          <p:nvPr/>
        </p:nvSpPr>
        <p:spPr>
          <a:xfrm>
            <a:off x="6418256" y="468712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sp>
        <p:nvSpPr>
          <p:cNvPr id="45" name="角丸四角形 44"/>
          <p:cNvSpPr/>
          <p:nvPr/>
        </p:nvSpPr>
        <p:spPr>
          <a:xfrm>
            <a:off x="4985370" y="4677874"/>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46" name="角丸四角形 45"/>
          <p:cNvSpPr/>
          <p:nvPr/>
        </p:nvSpPr>
        <p:spPr>
          <a:xfrm>
            <a:off x="3526679" y="468712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p>
        </p:txBody>
      </p:sp>
    </p:spTree>
    <p:extLst>
      <p:ext uri="{BB962C8B-B14F-4D97-AF65-F5344CB8AC3E}">
        <p14:creationId xmlns:p14="http://schemas.microsoft.com/office/powerpoint/2010/main" val="21113089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4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875"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394" fill="hold"/>
                                        <p:tgtEl>
                                          <p:spTgt spid="10"/>
                                        </p:tgtEl>
                                      </p:cBhvr>
                                    </p:cmd>
                                  </p:childTnLst>
                                </p:cTn>
                              </p:par>
                            </p:childTnLst>
                          </p:cTn>
                        </p:par>
                      </p:childTnLst>
                    </p:cTn>
                  </p:par>
                </p:childTnLst>
              </p:cTn>
              <p:nextCondLst>
                <p:cond evt="onClick" delay="0">
                  <p:tgtEl>
                    <p:spTgt spid="10"/>
                  </p:tgtEl>
                </p:cond>
              </p:nextCondLst>
            </p:seq>
            <p:audio>
              <p:cMediaNode vol="80000">
                <p:cTn id="19" fill="hold" display="0">
                  <p:stCondLst>
                    <p:cond delay="indefinite"/>
                  </p:stCondLst>
                  <p:endCondLst>
                    <p:cond evt="onStopAudio" delay="0">
                      <p:tgtEl>
                        <p:sldTgt/>
                      </p:tgtEl>
                    </p:cond>
                  </p:endCondLst>
                </p:cTn>
                <p:tgtEl>
                  <p:spTgt spid="10"/>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7147" fill="hold"/>
                                        <p:tgtEl>
                                          <p:spTgt spid="11"/>
                                        </p:tgtEl>
                                      </p:cBhvr>
                                    </p:cmd>
                                  </p:childTnLst>
                                </p:cTn>
                              </p:par>
                            </p:childTnLst>
                          </p:cTn>
                        </p:par>
                      </p:childTnLst>
                    </p:cTn>
                  </p:par>
                </p:childTnLst>
              </p:cTn>
              <p:nextCondLst>
                <p:cond evt="onClick" delay="0">
                  <p:tgtEl>
                    <p:spTgt spid="11"/>
                  </p:tgtEl>
                </p:cond>
              </p:nextCondLst>
            </p:seq>
            <p:audio>
              <p:cMediaNode vol="80000">
                <p:cTn id="25"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吹き出し 20"/>
          <p:cNvSpPr>
            <a:spLocks noChangeArrowheads="1"/>
          </p:cNvSpPr>
          <p:nvPr/>
        </p:nvSpPr>
        <p:spPr bwMode="auto">
          <a:xfrm>
            <a:off x="1915374" y="1372091"/>
            <a:ext cx="4384817" cy="1120805"/>
          </a:xfrm>
          <a:prstGeom prst="wedgeRoundRectCallout">
            <a:avLst>
              <a:gd name="adj1" fmla="val -55505"/>
              <a:gd name="adj2" fmla="val 28056"/>
              <a:gd name="adj3" fmla="val 16667"/>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dirty="0" err="1">
                <a:ln>
                  <a:noFill/>
                </a:ln>
                <a:solidFill>
                  <a:srgbClr val="000000"/>
                </a:solidFill>
                <a:effectLst/>
                <a:cs typeface="Cordia New" panose="020B0304020202020204" pitchFamily="34" charset="-34"/>
              </a:rPr>
              <a:t>もくひょうは</a:t>
            </a:r>
            <a:r>
              <a:rPr kumimoji="0" lang="ja-JP" altLang="ja-JP" b="0" i="0" u="none" strike="noStrike" cap="none" normalizeH="0" baseline="0" dirty="0">
                <a:ln>
                  <a:noFill/>
                </a:ln>
                <a:solidFill>
                  <a:srgbClr val="000000"/>
                </a:solidFill>
                <a:effectLst/>
                <a:cs typeface="Cordia New" panose="020B0304020202020204" pitchFamily="34" charset="-34"/>
              </a:rPr>
              <a:t>　どうでしたか。</a:t>
            </a:r>
            <a:endParaRPr kumimoji="0" lang="ja-JP" altLang="ja-JP"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err="1">
                <a:ln>
                  <a:noFill/>
                </a:ln>
                <a:solidFill>
                  <a:srgbClr val="000000"/>
                </a:solidFill>
                <a:effectLst/>
                <a:cs typeface="Arial" panose="020B0604020202020204" pitchFamily="34" charset="0"/>
              </a:rPr>
              <a:t>Mokuhyou</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wa</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dou</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deshita</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ka</a:t>
            </a:r>
            <a:r>
              <a:rPr kumimoji="0" lang="en-US" altLang="ja-JP" sz="2000" b="0" i="0" u="none" strike="noStrike" cap="none" normalizeH="0" baseline="0" dirty="0">
                <a:ln>
                  <a:noFill/>
                </a:ln>
                <a:solidFill>
                  <a:srgbClr val="000000"/>
                </a:solidFill>
                <a:effectLst/>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ja-JP" sz="2000" dirty="0" err="1">
                <a:solidFill>
                  <a:srgbClr val="FF0000"/>
                </a:solidFill>
                <a:cs typeface="Arial" panose="020B0604020202020204" pitchFamily="34" charset="0"/>
              </a:rPr>
              <a:t>Bagaimana</a:t>
            </a:r>
            <a:r>
              <a:rPr lang="en-US" altLang="ja-JP" sz="2000" dirty="0">
                <a:solidFill>
                  <a:srgbClr val="FF0000"/>
                </a:solidFill>
                <a:cs typeface="Arial" panose="020B0604020202020204" pitchFamily="34" charset="0"/>
              </a:rPr>
              <a:t> </a:t>
            </a:r>
            <a:r>
              <a:rPr lang="en-US" altLang="ja-JP" sz="2000" dirty="0" err="1">
                <a:solidFill>
                  <a:srgbClr val="FF0000"/>
                </a:solidFill>
                <a:cs typeface="Arial" panose="020B0604020202020204" pitchFamily="34" charset="0"/>
              </a:rPr>
              <a:t>tujuanmu</a:t>
            </a:r>
            <a:r>
              <a:rPr lang="en-US" altLang="ja-JP" sz="2000" dirty="0">
                <a:solidFill>
                  <a:srgbClr val="FF0000"/>
                </a:solidFill>
                <a:cs typeface="Arial" panose="020B0604020202020204" pitchFamily="34" charset="0"/>
              </a:rPr>
              <a:t>?</a:t>
            </a:r>
            <a:endParaRPr kumimoji="0" lang="en-US" altLang="ja-JP" sz="2000" b="0" i="0" u="none" strike="noStrike" cap="none" normalizeH="0" baseline="0" dirty="0">
              <a:ln>
                <a:noFill/>
              </a:ln>
              <a:solidFill>
                <a:srgbClr val="FF0000"/>
              </a:solidFill>
              <a:effectLst/>
            </a:endParaRPr>
          </a:p>
        </p:txBody>
      </p:sp>
      <p:sp>
        <p:nvSpPr>
          <p:cNvPr id="7" name="角丸四角形吹き出し 21"/>
          <p:cNvSpPr>
            <a:spLocks noChangeArrowheads="1"/>
          </p:cNvSpPr>
          <p:nvPr/>
        </p:nvSpPr>
        <p:spPr bwMode="auto">
          <a:xfrm>
            <a:off x="887794" y="2854077"/>
            <a:ext cx="7128792" cy="3775323"/>
          </a:xfrm>
          <a:prstGeom prst="wedgeRoundRectCallout">
            <a:avLst>
              <a:gd name="adj1" fmla="val 37796"/>
              <a:gd name="adj2" fmla="val -59977"/>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p>
            <a:pPr marL="0" marR="0" lvl="0" indent="0" algn="l" defTabSz="914400" rtl="0" eaLnBrk="0" fontAlgn="base" latinLnBrk="0" hangingPunct="0">
              <a:lnSpc>
                <a:spcPts val="2200"/>
              </a:lnSpc>
              <a:spcBef>
                <a:spcPct val="0"/>
              </a:spcBef>
              <a:spcAft>
                <a:spcPts val="300"/>
              </a:spcAft>
              <a:buClrTx/>
              <a:buSzTx/>
              <a:buFontTx/>
              <a:buNone/>
              <a:tabLst/>
            </a:pPr>
            <a:r>
              <a:rPr kumimoji="0" lang="ja-JP" altLang="ja-JP" b="0" i="0" u="none" strike="noStrike" cap="none" normalizeH="0" baseline="0" dirty="0" err="1">
                <a:ln>
                  <a:noFill/>
                </a:ln>
                <a:solidFill>
                  <a:srgbClr val="000000"/>
                </a:solidFill>
                <a:effectLst/>
                <a:cs typeface="Arial" panose="020B0604020202020204" pitchFamily="34" charset="0"/>
              </a:rPr>
              <a:t>げつようび</a:t>
            </a:r>
            <a:r>
              <a:rPr kumimoji="0" lang="ja-JP" altLang="ja-JP" b="0" i="0" u="none" strike="noStrike" cap="none" normalizeH="0" baseline="0" dirty="0">
                <a:ln>
                  <a:noFill/>
                </a:ln>
                <a:solidFill>
                  <a:srgbClr val="000000"/>
                </a:solidFill>
                <a:effectLst/>
                <a:cs typeface="Arial" panose="020B0604020202020204" pitchFamily="34" charset="0"/>
              </a:rPr>
              <a:t>と　すいようびと　もくようびは　</a:t>
            </a:r>
            <a:endParaRPr kumimoji="0" lang="ja-JP" altLang="ja-JP" b="0" i="0" u="none" strike="noStrike" cap="none" normalizeH="0" baseline="0" dirty="0">
              <a:ln>
                <a:noFill/>
              </a:ln>
              <a:solidFill>
                <a:schemeClr val="tx1"/>
              </a:solidFill>
              <a:effectLst/>
            </a:endParaRPr>
          </a:p>
          <a:p>
            <a:pPr marL="0" marR="0" lvl="0" indent="0" algn="l" defTabSz="914400" rtl="0" eaLnBrk="0" fontAlgn="base" latinLnBrk="0" hangingPunct="0">
              <a:lnSpc>
                <a:spcPts val="2200"/>
              </a:lnSpc>
              <a:spcBef>
                <a:spcPct val="0"/>
              </a:spcBef>
              <a:spcAft>
                <a:spcPct val="0"/>
              </a:spcAft>
              <a:buClrTx/>
              <a:buSzTx/>
              <a:buFontTx/>
              <a:buNone/>
              <a:tabLst/>
            </a:pPr>
            <a:r>
              <a:rPr kumimoji="0" lang="en-US" altLang="ja-JP" b="0" i="0" u="none" strike="noStrike" cap="none" normalizeH="0" baseline="0" dirty="0" err="1">
                <a:ln>
                  <a:noFill/>
                </a:ln>
                <a:solidFill>
                  <a:srgbClr val="000000"/>
                </a:solidFill>
                <a:effectLst/>
                <a:cs typeface="Arial" panose="020B0604020202020204" pitchFamily="34" charset="0"/>
              </a:rPr>
              <a:t>Getsu-youbi</a:t>
            </a:r>
            <a:r>
              <a:rPr kumimoji="0" lang="en-US" altLang="ja-JP" b="0" i="0" u="none" strike="noStrike" cap="none" normalizeH="0" baseline="0" dirty="0">
                <a:ln>
                  <a:noFill/>
                </a:ln>
                <a:solidFill>
                  <a:srgbClr val="000000"/>
                </a:solidFill>
                <a:effectLst/>
                <a:cs typeface="Arial" panose="020B0604020202020204" pitchFamily="34" charset="0"/>
              </a:rPr>
              <a:t> to sui-</a:t>
            </a:r>
            <a:r>
              <a:rPr kumimoji="0" lang="en-US" altLang="ja-JP" b="0" i="0" u="none" strike="noStrike" cap="none" normalizeH="0" baseline="0" dirty="0" err="1">
                <a:ln>
                  <a:noFill/>
                </a:ln>
                <a:solidFill>
                  <a:srgbClr val="000000"/>
                </a:solidFill>
                <a:effectLst/>
                <a:cs typeface="Arial" panose="020B0604020202020204" pitchFamily="34" charset="0"/>
              </a:rPr>
              <a:t>youbi</a:t>
            </a:r>
            <a:r>
              <a:rPr kumimoji="0" lang="en-US" altLang="ja-JP" b="0" i="0" u="none" strike="noStrike" cap="none" normalizeH="0" baseline="0" dirty="0">
                <a:ln>
                  <a:noFill/>
                </a:ln>
                <a:solidFill>
                  <a:srgbClr val="000000"/>
                </a:solidFill>
                <a:effectLst/>
                <a:cs typeface="Arial" panose="020B0604020202020204" pitchFamily="34" charset="0"/>
              </a:rPr>
              <a:t> to </a:t>
            </a:r>
            <a:r>
              <a:rPr kumimoji="0" lang="en-US" altLang="ja-JP" b="0" i="0" u="none" strike="noStrike" cap="none" normalizeH="0" baseline="0" dirty="0" err="1">
                <a:ln>
                  <a:noFill/>
                </a:ln>
                <a:solidFill>
                  <a:srgbClr val="000000"/>
                </a:solidFill>
                <a:effectLst/>
                <a:cs typeface="Arial" panose="020B0604020202020204" pitchFamily="34" charset="0"/>
              </a:rPr>
              <a:t>moku-youbi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wa</a:t>
            </a:r>
            <a:endParaRPr kumimoji="0" lang="en-US" altLang="ja-JP" b="0" i="0" u="none" strike="noStrike" cap="none" normalizeH="0" baseline="0" dirty="0">
              <a:ln>
                <a:noFill/>
              </a:ln>
              <a:solidFill>
                <a:schemeClr val="tx1"/>
              </a:solidFill>
              <a:effectLst/>
            </a:endParaRPr>
          </a:p>
          <a:p>
            <a:pPr marL="0" marR="0" lvl="0" indent="0" algn="l" defTabSz="914400" rtl="0" eaLnBrk="0" fontAlgn="base" latinLnBrk="0" hangingPunct="0">
              <a:lnSpc>
                <a:spcPts val="2200"/>
              </a:lnSpc>
              <a:spcBef>
                <a:spcPct val="0"/>
              </a:spcBef>
              <a:spcAft>
                <a:spcPts val="300"/>
              </a:spcAft>
              <a:buClrTx/>
              <a:buSzTx/>
              <a:buFontTx/>
              <a:buNone/>
              <a:tabLst/>
            </a:pPr>
            <a:r>
              <a:rPr kumimoji="0" lang="en-US" altLang="ja-JP" b="0" i="0" u="none" strike="noStrike" cap="none" normalizeH="0" baseline="0" dirty="0">
                <a:ln>
                  <a:noFill/>
                </a:ln>
                <a:solidFill>
                  <a:srgbClr val="000000"/>
                </a:solidFill>
                <a:effectLst/>
                <a:cs typeface="Arial" panose="020B0604020202020204" pitchFamily="34" charset="0"/>
              </a:rPr>
              <a:t>5</a:t>
            </a:r>
            <a:r>
              <a:rPr kumimoji="0" lang="ja-JP" altLang="en-US" b="0" i="0" u="none" strike="noStrike" cap="none" normalizeH="0" baseline="0" dirty="0">
                <a:ln>
                  <a:noFill/>
                </a:ln>
                <a:solidFill>
                  <a:srgbClr val="000000"/>
                </a:solidFill>
                <a:effectLst/>
                <a:cs typeface="Arial" panose="020B0604020202020204" pitchFamily="34" charset="0"/>
              </a:rPr>
              <a:t>じに　おきました。</a:t>
            </a:r>
            <a:endParaRPr kumimoji="0" lang="ja-JP" altLang="en-US" b="0" i="0" u="none" strike="noStrike" cap="none" normalizeH="0" baseline="0" dirty="0">
              <a:ln>
                <a:noFill/>
              </a:ln>
              <a:solidFill>
                <a:schemeClr val="tx1"/>
              </a:solidFill>
              <a:effectLst/>
            </a:endParaRPr>
          </a:p>
          <a:p>
            <a:pPr marL="0" marR="0" lvl="0" indent="0" algn="l" defTabSz="914400" rtl="0" eaLnBrk="0" fontAlgn="base" latinLnBrk="0" hangingPunct="0">
              <a:lnSpc>
                <a:spcPts val="2200"/>
              </a:lnSpc>
              <a:spcBef>
                <a:spcPct val="0"/>
              </a:spcBef>
              <a:spcAft>
                <a:spcPct val="0"/>
              </a:spcAft>
              <a:buClrTx/>
              <a:buSzTx/>
              <a:buFontTx/>
              <a:buNone/>
              <a:tabLst/>
            </a:pPr>
            <a:r>
              <a:rPr kumimoji="0" lang="en-US" altLang="ja-JP" b="0" i="0" u="none" strike="noStrike" cap="none" normalizeH="0" baseline="0" dirty="0">
                <a:ln>
                  <a:noFill/>
                </a:ln>
                <a:solidFill>
                  <a:srgbClr val="000000"/>
                </a:solidFill>
                <a:effectLst/>
                <a:cs typeface="Arial" panose="020B0604020202020204" pitchFamily="34" charset="0"/>
              </a:rPr>
              <a:t>go-</a:t>
            </a:r>
            <a:r>
              <a:rPr kumimoji="0" lang="en-US" altLang="ja-JP" b="0" i="0" u="none" strike="noStrike" cap="none" normalizeH="0" baseline="0" dirty="0" err="1">
                <a:ln>
                  <a:noFill/>
                </a:ln>
                <a:solidFill>
                  <a:srgbClr val="000000"/>
                </a:solidFill>
                <a:effectLst/>
                <a:cs typeface="Arial" panose="020B0604020202020204" pitchFamily="34" charset="0"/>
              </a:rPr>
              <a:t>ji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ni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okimashita</a:t>
            </a:r>
            <a:r>
              <a:rPr kumimoji="0" lang="en-US" altLang="ja-JP" b="0" i="0" u="none" strike="noStrike" cap="none" normalizeH="0" baseline="0" dirty="0">
                <a:ln>
                  <a:noFill/>
                </a:ln>
                <a:solidFill>
                  <a:srgbClr val="000000"/>
                </a:solidFill>
                <a:effectLst/>
                <a:cs typeface="Arial" panose="020B0604020202020204" pitchFamily="34" charset="0"/>
              </a:rPr>
              <a:t>. </a:t>
            </a:r>
          </a:p>
          <a:p>
            <a:pPr marL="0" marR="0" lvl="0" indent="0" algn="l" defTabSz="914400" rtl="0" eaLnBrk="0" fontAlgn="base" latinLnBrk="0" hangingPunct="0">
              <a:lnSpc>
                <a:spcPts val="2200"/>
              </a:lnSpc>
              <a:spcBef>
                <a:spcPct val="0"/>
              </a:spcBef>
              <a:spcAft>
                <a:spcPct val="0"/>
              </a:spcAft>
              <a:buClrTx/>
              <a:buSzTx/>
              <a:buFontTx/>
              <a:buNone/>
              <a:tabLst/>
            </a:pPr>
            <a:endParaRPr lang="en-US" altLang="ja-JP" dirty="0">
              <a:solidFill>
                <a:srgbClr val="000000"/>
              </a:solidFill>
              <a:cs typeface="Arial" panose="020B0604020202020204" pitchFamily="34" charset="0"/>
            </a:endParaRPr>
          </a:p>
          <a:p>
            <a:pPr marL="0" marR="0" lvl="0" indent="0" algn="l" defTabSz="914400" rtl="0" eaLnBrk="0" fontAlgn="base" latinLnBrk="0" hangingPunct="0">
              <a:lnSpc>
                <a:spcPts val="2200"/>
              </a:lnSpc>
              <a:spcBef>
                <a:spcPct val="0"/>
              </a:spcBef>
              <a:spcAft>
                <a:spcPct val="0"/>
              </a:spcAft>
              <a:buClrTx/>
              <a:buSzTx/>
              <a:buFontTx/>
              <a:buNone/>
              <a:tabLst/>
            </a:pPr>
            <a:r>
              <a:rPr kumimoji="0" lang="en-US" altLang="ja-JP" b="0" i="0" u="none" strike="noStrike" cap="none" normalizeH="0" baseline="0" dirty="0" err="1">
                <a:ln>
                  <a:noFill/>
                </a:ln>
                <a:solidFill>
                  <a:srgbClr val="FF0000"/>
                </a:solidFill>
                <a:effectLst/>
                <a:cs typeface="Arial" panose="020B0604020202020204" pitchFamily="34" charset="0"/>
              </a:rPr>
              <a:t>Saya</a:t>
            </a:r>
            <a:r>
              <a:rPr kumimoji="0" lang="en-US" altLang="ja-JP" b="0" i="0" u="none" strike="noStrike" cap="none" normalizeH="0" baseline="0" dirty="0">
                <a:ln>
                  <a:noFill/>
                </a:ln>
                <a:solidFill>
                  <a:srgbClr val="FF0000"/>
                </a:solidFill>
                <a:effectLst/>
                <a:cs typeface="Arial" panose="020B0604020202020204" pitchFamily="34" charset="0"/>
              </a:rPr>
              <a:t> </a:t>
            </a:r>
            <a:r>
              <a:rPr kumimoji="0" lang="en-US" altLang="ja-JP" b="0" i="0" u="none" strike="noStrike" cap="none" normalizeH="0" baseline="0" dirty="0" err="1">
                <a:ln>
                  <a:noFill/>
                </a:ln>
                <a:solidFill>
                  <a:srgbClr val="FF0000"/>
                </a:solidFill>
                <a:effectLst/>
                <a:cs typeface="Arial" panose="020B0604020202020204" pitchFamily="34" charset="0"/>
              </a:rPr>
              <a:t>sudah</a:t>
            </a:r>
            <a:r>
              <a:rPr kumimoji="0" lang="en-US" altLang="ja-JP" b="0" i="0" u="none" strike="noStrike" cap="none" normalizeH="0" baseline="0" dirty="0">
                <a:ln>
                  <a:noFill/>
                </a:ln>
                <a:solidFill>
                  <a:srgbClr val="FF0000"/>
                </a:solidFill>
                <a:effectLst/>
                <a:cs typeface="Arial" panose="020B0604020202020204" pitchFamily="34" charset="0"/>
              </a:rPr>
              <a:t> </a:t>
            </a:r>
            <a:r>
              <a:rPr kumimoji="0" lang="en-US" altLang="ja-JP" b="0" i="0" u="none" strike="noStrike" cap="none" normalizeH="0" baseline="0" dirty="0" err="1">
                <a:ln>
                  <a:noFill/>
                </a:ln>
                <a:solidFill>
                  <a:srgbClr val="FF0000"/>
                </a:solidFill>
                <a:effectLst/>
                <a:cs typeface="Arial" panose="020B0604020202020204" pitchFamily="34" charset="0"/>
              </a:rPr>
              <a:t>berhasil</a:t>
            </a:r>
            <a:r>
              <a:rPr kumimoji="0" lang="en-US" altLang="ja-JP" b="0" i="0" u="none" strike="noStrike" cap="none" normalizeH="0" baseline="0" dirty="0">
                <a:ln>
                  <a:noFill/>
                </a:ln>
                <a:solidFill>
                  <a:srgbClr val="FF0000"/>
                </a:solidFill>
                <a:effectLst/>
                <a:cs typeface="Arial" panose="020B0604020202020204" pitchFamily="34" charset="0"/>
              </a:rPr>
              <a:t> </a:t>
            </a:r>
            <a:r>
              <a:rPr kumimoji="0" lang="en-US" altLang="ja-JP" b="0" i="0" u="none" strike="noStrike" cap="none" normalizeH="0" baseline="0" dirty="0" err="1">
                <a:ln>
                  <a:noFill/>
                </a:ln>
                <a:solidFill>
                  <a:srgbClr val="FF0000"/>
                </a:solidFill>
                <a:effectLst/>
                <a:cs typeface="Arial" panose="020B0604020202020204" pitchFamily="34" charset="0"/>
              </a:rPr>
              <a:t>bangun</a:t>
            </a:r>
            <a:r>
              <a:rPr kumimoji="0" lang="en-US" altLang="ja-JP" b="0" i="0" u="none" strike="noStrike" cap="none" normalizeH="0" dirty="0">
                <a:ln>
                  <a:noFill/>
                </a:ln>
                <a:solidFill>
                  <a:srgbClr val="FF0000"/>
                </a:solidFill>
                <a:effectLst/>
                <a:cs typeface="Arial" panose="020B0604020202020204" pitchFamily="34" charset="0"/>
              </a:rPr>
              <a:t> jam 5 </a:t>
            </a:r>
            <a:r>
              <a:rPr kumimoji="0" lang="en-US" altLang="ja-JP" b="0" i="0" u="none" strike="noStrike" cap="none" normalizeH="0" dirty="0" err="1">
                <a:ln>
                  <a:noFill/>
                </a:ln>
                <a:solidFill>
                  <a:srgbClr val="FF0000"/>
                </a:solidFill>
                <a:effectLst/>
                <a:cs typeface="Arial" panose="020B0604020202020204" pitchFamily="34" charset="0"/>
              </a:rPr>
              <a:t>subuh</a:t>
            </a:r>
            <a:r>
              <a:rPr kumimoji="0" lang="en-US" altLang="ja-JP" b="0" i="0" u="none" strike="noStrike" cap="none" normalizeH="0" dirty="0">
                <a:ln>
                  <a:noFill/>
                </a:ln>
                <a:solidFill>
                  <a:srgbClr val="FF0000"/>
                </a:solidFill>
                <a:effectLst/>
                <a:cs typeface="Arial" panose="020B0604020202020204" pitchFamily="34" charset="0"/>
              </a:rPr>
              <a:t> di </a:t>
            </a:r>
            <a:r>
              <a:rPr kumimoji="0" lang="en-US" altLang="ja-JP" b="0" i="0" u="none" strike="noStrike" cap="none" normalizeH="0" dirty="0" err="1">
                <a:ln>
                  <a:noFill/>
                </a:ln>
                <a:solidFill>
                  <a:srgbClr val="FF0000"/>
                </a:solidFill>
                <a:effectLst/>
                <a:cs typeface="Arial" panose="020B0604020202020204" pitchFamily="34" charset="0"/>
              </a:rPr>
              <a:t>hari</a:t>
            </a:r>
            <a:r>
              <a:rPr kumimoji="0" lang="en-US" altLang="ja-JP" b="0" i="0" u="none" strike="noStrike" cap="none" normalizeH="0" dirty="0">
                <a:ln>
                  <a:noFill/>
                </a:ln>
                <a:solidFill>
                  <a:srgbClr val="FF0000"/>
                </a:solidFill>
                <a:effectLst/>
                <a:cs typeface="Arial" panose="020B0604020202020204" pitchFamily="34" charset="0"/>
              </a:rPr>
              <a:t> </a:t>
            </a:r>
            <a:r>
              <a:rPr kumimoji="0" lang="en-US" altLang="ja-JP" b="0" i="0" u="none" strike="noStrike" cap="none" normalizeH="0" dirty="0" err="1">
                <a:ln>
                  <a:noFill/>
                </a:ln>
                <a:solidFill>
                  <a:srgbClr val="FF0000"/>
                </a:solidFill>
                <a:effectLst/>
                <a:cs typeface="Arial" panose="020B0604020202020204" pitchFamily="34" charset="0"/>
              </a:rPr>
              <a:t>senin</a:t>
            </a:r>
            <a:r>
              <a:rPr kumimoji="0" lang="en-US" altLang="ja-JP" b="0" i="0" u="none" strike="noStrike" cap="none" normalizeH="0" dirty="0">
                <a:ln>
                  <a:noFill/>
                </a:ln>
                <a:solidFill>
                  <a:srgbClr val="FF0000"/>
                </a:solidFill>
                <a:effectLst/>
                <a:cs typeface="Arial" panose="020B0604020202020204" pitchFamily="34" charset="0"/>
              </a:rPr>
              <a:t>, </a:t>
            </a:r>
            <a:r>
              <a:rPr kumimoji="0" lang="en-US" altLang="ja-JP" b="0" i="0" u="none" strike="noStrike" cap="none" normalizeH="0" dirty="0" err="1">
                <a:ln>
                  <a:noFill/>
                </a:ln>
                <a:solidFill>
                  <a:srgbClr val="FF0000"/>
                </a:solidFill>
                <a:effectLst/>
                <a:cs typeface="Arial" panose="020B0604020202020204" pitchFamily="34" charset="0"/>
              </a:rPr>
              <a:t>selasa</a:t>
            </a:r>
            <a:r>
              <a:rPr kumimoji="0" lang="en-US" altLang="ja-JP" b="0" i="0" u="none" strike="noStrike" cap="none" normalizeH="0" dirty="0">
                <a:ln>
                  <a:noFill/>
                </a:ln>
                <a:solidFill>
                  <a:srgbClr val="FF0000"/>
                </a:solidFill>
                <a:effectLst/>
                <a:cs typeface="Arial" panose="020B0604020202020204" pitchFamily="34" charset="0"/>
              </a:rPr>
              <a:t>, </a:t>
            </a:r>
            <a:r>
              <a:rPr kumimoji="0" lang="en-US" altLang="ja-JP" b="0" i="0" u="none" strike="noStrike" cap="none" normalizeH="0" dirty="0" err="1">
                <a:ln>
                  <a:noFill/>
                </a:ln>
                <a:solidFill>
                  <a:srgbClr val="FF0000"/>
                </a:solidFill>
                <a:effectLst/>
                <a:cs typeface="Arial" panose="020B0604020202020204" pitchFamily="34" charset="0"/>
              </a:rPr>
              <a:t>dan</a:t>
            </a:r>
            <a:r>
              <a:rPr kumimoji="0" lang="en-US" altLang="ja-JP" b="0" i="0" u="none" strike="noStrike" cap="none" normalizeH="0" dirty="0">
                <a:ln>
                  <a:noFill/>
                </a:ln>
                <a:solidFill>
                  <a:srgbClr val="FF0000"/>
                </a:solidFill>
                <a:effectLst/>
                <a:cs typeface="Arial" panose="020B0604020202020204" pitchFamily="34" charset="0"/>
              </a:rPr>
              <a:t> </a:t>
            </a:r>
            <a:r>
              <a:rPr kumimoji="0" lang="en-US" altLang="ja-JP" b="0" i="0" u="none" strike="noStrike" cap="none" normalizeH="0" dirty="0" err="1">
                <a:ln>
                  <a:noFill/>
                </a:ln>
                <a:solidFill>
                  <a:srgbClr val="FF0000"/>
                </a:solidFill>
                <a:effectLst/>
                <a:cs typeface="Arial" panose="020B0604020202020204" pitchFamily="34" charset="0"/>
              </a:rPr>
              <a:t>kamis</a:t>
            </a:r>
            <a:r>
              <a:rPr kumimoji="0" lang="en-US" altLang="ja-JP" b="0" i="0" u="none" strike="noStrike" cap="none" normalizeH="0" dirty="0">
                <a:ln>
                  <a:noFill/>
                </a:ln>
                <a:solidFill>
                  <a:srgbClr val="FF0000"/>
                </a:solidFill>
                <a:effectLst/>
                <a:cs typeface="Arial" panose="020B0604020202020204" pitchFamily="34" charset="0"/>
              </a:rPr>
              <a:t>.</a:t>
            </a:r>
            <a:endParaRPr kumimoji="0" lang="en-US" altLang="ja-JP" b="0" i="0" u="none" strike="noStrike" cap="none" normalizeH="0" baseline="0" dirty="0">
              <a:ln>
                <a:noFill/>
              </a:ln>
              <a:solidFill>
                <a:srgbClr val="FF0000"/>
              </a:solidFill>
              <a:effectLst/>
            </a:endParaRPr>
          </a:p>
          <a:p>
            <a:pPr marL="0" marR="0" lvl="0" indent="0" algn="l" defTabSz="914400" rtl="0" eaLnBrk="0" fontAlgn="base" latinLnBrk="0" hangingPunct="0">
              <a:lnSpc>
                <a:spcPts val="2200"/>
              </a:lnSpc>
              <a:spcBef>
                <a:spcPct val="0"/>
              </a:spcBef>
              <a:spcAft>
                <a:spcPct val="0"/>
              </a:spcAft>
              <a:buClrTx/>
              <a:buSzTx/>
              <a:buFontTx/>
              <a:buNone/>
              <a:tabLst/>
            </a:pPr>
            <a:endParaRPr kumimoji="0" lang="en-US" altLang="ja-JP" b="0" i="0" u="none" strike="noStrike" cap="none" normalizeH="0" baseline="0" dirty="0">
              <a:ln>
                <a:noFill/>
              </a:ln>
              <a:solidFill>
                <a:srgbClr val="000000"/>
              </a:solidFill>
              <a:effectLst/>
              <a:cs typeface="Arial" panose="020B0604020202020204" pitchFamily="34" charset="0"/>
            </a:endParaRPr>
          </a:p>
          <a:p>
            <a:pPr marL="0" marR="0" lvl="0" indent="0" algn="l" defTabSz="914400" rtl="0" eaLnBrk="0" fontAlgn="base" latinLnBrk="0" hangingPunct="0">
              <a:lnSpc>
                <a:spcPts val="2200"/>
              </a:lnSpc>
              <a:spcBef>
                <a:spcPct val="0"/>
              </a:spcBef>
              <a:spcAft>
                <a:spcPts val="300"/>
              </a:spcAft>
              <a:buClrTx/>
              <a:buSzTx/>
              <a:buFontTx/>
              <a:buNone/>
              <a:tabLst/>
            </a:pPr>
            <a:r>
              <a:rPr kumimoji="0" lang="ja-JP" altLang="en-US" b="0" i="0" u="none" strike="noStrike" cap="none" normalizeH="0" baseline="0" dirty="0">
                <a:ln>
                  <a:noFill/>
                </a:ln>
                <a:solidFill>
                  <a:srgbClr val="000000"/>
                </a:solidFill>
                <a:effectLst/>
                <a:cs typeface="Arial" panose="020B0604020202020204" pitchFamily="34" charset="0"/>
              </a:rPr>
              <a:t>かようびと　きんよう</a:t>
            </a:r>
            <a:r>
              <a:rPr kumimoji="0" lang="ja-JP" altLang="en-US" b="0" i="0" u="none" strike="noStrike" cap="none" normalizeH="0" baseline="0" dirty="0" err="1">
                <a:ln>
                  <a:noFill/>
                </a:ln>
                <a:solidFill>
                  <a:srgbClr val="000000"/>
                </a:solidFill>
                <a:effectLst/>
                <a:cs typeface="Arial" panose="020B0604020202020204" pitchFamily="34" charset="0"/>
              </a:rPr>
              <a:t>びは</a:t>
            </a:r>
            <a:r>
              <a:rPr kumimoji="0" lang="ja-JP" altLang="en-US"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a:ln>
                  <a:noFill/>
                </a:ln>
                <a:solidFill>
                  <a:srgbClr val="000000"/>
                </a:solidFill>
                <a:effectLst/>
                <a:cs typeface="Arial" panose="020B0604020202020204" pitchFamily="34" charset="0"/>
              </a:rPr>
              <a:t>5</a:t>
            </a:r>
            <a:r>
              <a:rPr kumimoji="0" lang="ja-JP" altLang="en-US" b="0" i="0" u="none" strike="noStrike" cap="none" normalizeH="0" baseline="0" dirty="0">
                <a:ln>
                  <a:noFill/>
                </a:ln>
                <a:solidFill>
                  <a:srgbClr val="000000"/>
                </a:solidFill>
                <a:effectLst/>
                <a:cs typeface="Arial" panose="020B0604020202020204" pitchFamily="34" charset="0"/>
              </a:rPr>
              <a:t>じに　おきませんでした。</a:t>
            </a:r>
            <a:endParaRPr kumimoji="0" lang="ja-JP" altLang="en-US" b="0" i="0" u="none" strike="noStrike" cap="none" normalizeH="0" baseline="0" dirty="0">
              <a:ln>
                <a:noFill/>
              </a:ln>
              <a:solidFill>
                <a:schemeClr val="tx1"/>
              </a:solidFill>
              <a:effectLst/>
            </a:endParaRPr>
          </a:p>
          <a:p>
            <a:pPr marL="0" marR="0" lvl="0" indent="0" algn="l" defTabSz="914400" rtl="0" eaLnBrk="0" fontAlgn="base" latinLnBrk="0" hangingPunct="0">
              <a:lnSpc>
                <a:spcPts val="2200"/>
              </a:lnSpc>
              <a:spcBef>
                <a:spcPct val="0"/>
              </a:spcBef>
              <a:spcAft>
                <a:spcPct val="0"/>
              </a:spcAft>
              <a:buClrTx/>
              <a:buSzTx/>
              <a:buFontTx/>
              <a:buNone/>
              <a:tabLst/>
            </a:pPr>
            <a:r>
              <a:rPr kumimoji="0" lang="en-US" altLang="ja-JP" b="0" i="0" u="none" strike="noStrike" cap="none" normalizeH="0" baseline="0" dirty="0" err="1">
                <a:ln>
                  <a:noFill/>
                </a:ln>
                <a:solidFill>
                  <a:srgbClr val="000000"/>
                </a:solidFill>
                <a:effectLst/>
                <a:cs typeface="Arial" panose="020B0604020202020204" pitchFamily="34" charset="0"/>
              </a:rPr>
              <a:t>Ka-youbi</a:t>
            </a:r>
            <a:r>
              <a:rPr kumimoji="0" lang="en-US" altLang="ja-JP" b="0" i="0" u="none" strike="noStrike" cap="none" normalizeH="0" baseline="0" dirty="0">
                <a:ln>
                  <a:noFill/>
                </a:ln>
                <a:solidFill>
                  <a:srgbClr val="000000"/>
                </a:solidFill>
                <a:effectLst/>
                <a:cs typeface="Arial" panose="020B0604020202020204" pitchFamily="34" charset="0"/>
              </a:rPr>
              <a:t> to kin-</a:t>
            </a:r>
            <a:r>
              <a:rPr kumimoji="0" lang="en-US" altLang="ja-JP" b="0" i="0" u="none" strike="noStrike" cap="none" normalizeH="0" baseline="0" dirty="0" err="1">
                <a:ln>
                  <a:noFill/>
                </a:ln>
                <a:solidFill>
                  <a:srgbClr val="000000"/>
                </a:solidFill>
                <a:effectLst/>
                <a:cs typeface="Arial" panose="020B0604020202020204" pitchFamily="34" charset="0"/>
              </a:rPr>
              <a:t>youbi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wa</a:t>
            </a:r>
            <a:r>
              <a:rPr kumimoji="0" lang="en-US" altLang="ja-JP" b="0" i="0" u="none" strike="noStrike" cap="none" normalizeH="0" baseline="0" dirty="0">
                <a:ln>
                  <a:noFill/>
                </a:ln>
                <a:solidFill>
                  <a:srgbClr val="000000"/>
                </a:solidFill>
                <a:effectLst/>
                <a:cs typeface="Arial" panose="020B0604020202020204" pitchFamily="34" charset="0"/>
              </a:rPr>
              <a:t> go-</a:t>
            </a:r>
            <a:r>
              <a:rPr kumimoji="0" lang="en-US" altLang="ja-JP" b="0" i="0" u="none" strike="noStrike" cap="none" normalizeH="0" baseline="0" dirty="0" err="1">
                <a:ln>
                  <a:noFill/>
                </a:ln>
                <a:solidFill>
                  <a:srgbClr val="000000"/>
                </a:solidFill>
                <a:effectLst/>
                <a:cs typeface="Arial" panose="020B0604020202020204" pitchFamily="34" charset="0"/>
              </a:rPr>
              <a:t>ji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ni</a:t>
            </a:r>
            <a:r>
              <a:rPr kumimoji="0" lang="en-US" altLang="ja-JP" b="0" i="0" u="none" strike="noStrike" cap="none" normalizeH="0" baseline="0" dirty="0">
                <a:ln>
                  <a:noFill/>
                </a:ln>
                <a:solidFill>
                  <a:srgbClr val="000000"/>
                </a:solidFill>
                <a:effectLst/>
                <a:cs typeface="Arial" panose="020B0604020202020204" pitchFamily="34" charset="0"/>
              </a:rPr>
              <a:t> </a:t>
            </a:r>
            <a:r>
              <a:rPr kumimoji="0" lang="en-US" altLang="ja-JP" b="0" i="0" u="none" strike="noStrike" cap="none" normalizeH="0" baseline="0" dirty="0" err="1">
                <a:ln>
                  <a:noFill/>
                </a:ln>
                <a:solidFill>
                  <a:srgbClr val="000000"/>
                </a:solidFill>
                <a:effectLst/>
                <a:cs typeface="Arial" panose="020B0604020202020204" pitchFamily="34" charset="0"/>
              </a:rPr>
              <a:t>okimasendeshita</a:t>
            </a:r>
            <a:r>
              <a:rPr kumimoji="0" lang="en-US" altLang="ja-JP" b="0" i="0" u="none" strike="noStrike" cap="none" normalizeH="0" baseline="0" dirty="0">
                <a:ln>
                  <a:noFill/>
                </a:ln>
                <a:solidFill>
                  <a:srgbClr val="000000"/>
                </a:solidFill>
                <a:effectLst/>
                <a:cs typeface="Arial" panose="020B0604020202020204" pitchFamily="34" charset="0"/>
              </a:rPr>
              <a:t>.</a:t>
            </a:r>
          </a:p>
          <a:p>
            <a:pPr marL="0" marR="0" lvl="0" indent="0" algn="l" defTabSz="914400" rtl="0" eaLnBrk="0" fontAlgn="base" latinLnBrk="0" hangingPunct="0">
              <a:lnSpc>
                <a:spcPts val="2200"/>
              </a:lnSpc>
              <a:spcBef>
                <a:spcPct val="0"/>
              </a:spcBef>
              <a:spcAft>
                <a:spcPct val="0"/>
              </a:spcAft>
              <a:buClrTx/>
              <a:buSzTx/>
              <a:buFontTx/>
              <a:buNone/>
              <a:tabLst/>
            </a:pPr>
            <a:r>
              <a:rPr lang="en-US" altLang="ja-JP" dirty="0" err="1">
                <a:solidFill>
                  <a:srgbClr val="FF0000"/>
                </a:solidFill>
                <a:cs typeface="Arial" panose="020B0604020202020204" pitchFamily="34" charset="0"/>
              </a:rPr>
              <a:t>Hari</a:t>
            </a:r>
            <a:r>
              <a:rPr lang="en-US" altLang="ja-JP" dirty="0">
                <a:solidFill>
                  <a:srgbClr val="FF0000"/>
                </a:solidFill>
                <a:cs typeface="Arial" panose="020B0604020202020204" pitchFamily="34" charset="0"/>
              </a:rPr>
              <a:t> </a:t>
            </a:r>
            <a:r>
              <a:rPr lang="en-US" altLang="ja-JP" dirty="0" err="1">
                <a:solidFill>
                  <a:srgbClr val="FF0000"/>
                </a:solidFill>
                <a:cs typeface="Arial" panose="020B0604020202020204" pitchFamily="34" charset="0"/>
              </a:rPr>
              <a:t>selasa</a:t>
            </a:r>
            <a:r>
              <a:rPr lang="en-US" altLang="ja-JP" dirty="0">
                <a:solidFill>
                  <a:srgbClr val="FF0000"/>
                </a:solidFill>
                <a:cs typeface="Arial" panose="020B0604020202020204" pitchFamily="34" charset="0"/>
              </a:rPr>
              <a:t> </a:t>
            </a:r>
            <a:r>
              <a:rPr lang="en-US" altLang="ja-JP" dirty="0" err="1">
                <a:solidFill>
                  <a:srgbClr val="FF0000"/>
                </a:solidFill>
                <a:cs typeface="Arial" panose="020B0604020202020204" pitchFamily="34" charset="0"/>
              </a:rPr>
              <a:t>dan</a:t>
            </a:r>
            <a:r>
              <a:rPr lang="en-US" altLang="ja-JP" dirty="0">
                <a:solidFill>
                  <a:srgbClr val="FF0000"/>
                </a:solidFill>
                <a:cs typeface="Arial" panose="020B0604020202020204" pitchFamily="34" charset="0"/>
              </a:rPr>
              <a:t> </a:t>
            </a:r>
            <a:r>
              <a:rPr lang="en-US" altLang="ja-JP" dirty="0" err="1">
                <a:solidFill>
                  <a:srgbClr val="FF0000"/>
                </a:solidFill>
                <a:cs typeface="Arial" panose="020B0604020202020204" pitchFamily="34" charset="0"/>
              </a:rPr>
              <a:t>jumat</a:t>
            </a:r>
            <a:r>
              <a:rPr lang="en-US" altLang="ja-JP" dirty="0">
                <a:solidFill>
                  <a:srgbClr val="FF0000"/>
                </a:solidFill>
                <a:cs typeface="Arial" panose="020B0604020202020204" pitchFamily="34" charset="0"/>
              </a:rPr>
              <a:t> </a:t>
            </a:r>
            <a:r>
              <a:rPr lang="en-US" altLang="ja-JP" dirty="0" err="1">
                <a:solidFill>
                  <a:srgbClr val="FF0000"/>
                </a:solidFill>
                <a:cs typeface="Arial" panose="020B0604020202020204" pitchFamily="34" charset="0"/>
              </a:rPr>
              <a:t>tidak</a:t>
            </a:r>
            <a:r>
              <a:rPr lang="en-US" altLang="ja-JP" dirty="0">
                <a:solidFill>
                  <a:srgbClr val="FF0000"/>
                </a:solidFill>
                <a:cs typeface="Arial" panose="020B0604020202020204" pitchFamily="34" charset="0"/>
              </a:rPr>
              <a:t> </a:t>
            </a:r>
            <a:r>
              <a:rPr lang="en-US" altLang="ja-JP" dirty="0" err="1">
                <a:solidFill>
                  <a:srgbClr val="FF0000"/>
                </a:solidFill>
                <a:cs typeface="Arial" panose="020B0604020202020204" pitchFamily="34" charset="0"/>
              </a:rPr>
              <a:t>bangun</a:t>
            </a:r>
            <a:r>
              <a:rPr lang="en-US" altLang="ja-JP" dirty="0">
                <a:solidFill>
                  <a:srgbClr val="FF0000"/>
                </a:solidFill>
                <a:cs typeface="Arial" panose="020B0604020202020204" pitchFamily="34" charset="0"/>
              </a:rPr>
              <a:t> jam 5</a:t>
            </a:r>
            <a:endParaRPr kumimoji="0" lang="en-US" altLang="ja-JP" b="0" i="0" u="none" strike="noStrike" cap="none" normalizeH="0" baseline="0" dirty="0">
              <a:ln>
                <a:noFill/>
              </a:ln>
              <a:solidFill>
                <a:srgbClr val="FF0000"/>
              </a:solidFill>
              <a:effectLst/>
            </a:endParaRPr>
          </a:p>
        </p:txBody>
      </p:sp>
      <p:grpSp>
        <p:nvGrpSpPr>
          <p:cNvPr id="10" name="グループ化 9"/>
          <p:cNvGrpSpPr/>
          <p:nvPr/>
        </p:nvGrpSpPr>
        <p:grpSpPr>
          <a:xfrm>
            <a:off x="0" y="164411"/>
            <a:ext cx="9130340" cy="448021"/>
            <a:chOff x="0" y="164411"/>
            <a:chExt cx="9130340" cy="448021"/>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79512" y="1178074"/>
            <a:ext cx="7886700" cy="94757"/>
          </a:xfrm>
        </p:spPr>
        <p:txBody>
          <a:bodyPr>
            <a:normAutofit fontScale="90000"/>
          </a:bodyPr>
          <a:lstStyle/>
          <a:p>
            <a:r>
              <a:rPr lang="en-US" altLang="ja-JP" sz="3500" b="1" dirty="0" err="1">
                <a:solidFill>
                  <a:srgbClr val="7CAF83"/>
                </a:solidFill>
                <a:latin typeface="+mn-lt"/>
              </a:rPr>
              <a:t>Contoh</a:t>
            </a:r>
            <a:r>
              <a:rPr lang="en-US" altLang="ja-JP" sz="3500" b="1" dirty="0">
                <a:solidFill>
                  <a:srgbClr val="7CAF83"/>
                </a:solidFill>
                <a:latin typeface="+mn-lt"/>
              </a:rPr>
              <a:t> </a:t>
            </a:r>
            <a:r>
              <a:rPr lang="en-US" altLang="ja-JP" sz="3500" b="1" dirty="0" err="1">
                <a:solidFill>
                  <a:srgbClr val="7CAF83"/>
                </a:solidFill>
                <a:latin typeface="+mn-lt"/>
              </a:rPr>
              <a:t>Percakapan</a:t>
            </a:r>
            <a:r>
              <a:rPr lang="en-US" altLang="ja-JP" sz="3500" b="1" dirty="0">
                <a:solidFill>
                  <a:srgbClr val="7CAF83"/>
                </a:solidFill>
                <a:latin typeface="+mn-lt"/>
              </a:rPr>
              <a:t> </a:t>
            </a:r>
            <a:br>
              <a:rPr lang="en-US" altLang="ja-JP" sz="3500" b="1" dirty="0">
                <a:solidFill>
                  <a:srgbClr val="7CAF83"/>
                </a:solidFill>
                <a:latin typeface="+mn-lt"/>
              </a:rPr>
            </a:br>
            <a:br>
              <a:rPr lang="en-US" altLang="ja-JP" sz="3500" b="1" dirty="0">
                <a:solidFill>
                  <a:srgbClr val="7CAF83"/>
                </a:solidFill>
                <a:latin typeface="+mn-lt"/>
              </a:rPr>
            </a:br>
            <a:r>
              <a:rPr lang="en-US" altLang="ja-JP" sz="3500" b="1" dirty="0">
                <a:solidFill>
                  <a:srgbClr val="7CAF83"/>
                </a:solidFill>
                <a:latin typeface="+mn-lt"/>
              </a:rPr>
              <a:t> </a:t>
            </a:r>
            <a:endParaRPr kumimoji="1" lang="ja-JP" altLang="en-US" sz="3500" b="1" dirty="0">
              <a:solidFill>
                <a:srgbClr val="7CAF83"/>
              </a:solidFill>
              <a:latin typeface="+mn-lt"/>
            </a:endParaRPr>
          </a:p>
        </p:txBody>
      </p:sp>
      <p:pic>
        <p:nvPicPr>
          <p:cNvPr id="12" name="20080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extLst>
              <a:ext uri="{28A0092B-C50C-407E-A947-70E740481C1C}">
                <a14:useLocalDpi xmlns:a14="http://schemas.microsoft.com/office/drawing/2010/main" val="0"/>
              </a:ext>
            </a:extLst>
          </a:blip>
          <a:stretch>
            <a:fillRect/>
          </a:stretch>
        </p:blipFill>
        <p:spPr>
          <a:xfrm>
            <a:off x="7239000" y="539729"/>
            <a:ext cx="525561" cy="486000"/>
          </a:xfrm>
          <a:prstGeom prst="rect">
            <a:avLst/>
          </a:prstGeom>
        </p:spPr>
      </p:pic>
      <p:pic>
        <p:nvPicPr>
          <p:cNvPr id="1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6376" y="1833761"/>
            <a:ext cx="923925"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044" y="1487438"/>
            <a:ext cx="9048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38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7737" fill="hold"/>
                                        <p:tgtEl>
                                          <p:spTgt spid="12"/>
                                        </p:tgtEl>
                                      </p:cBhvr>
                                    </p:cmd>
                                  </p:childTnLst>
                                </p:cTn>
                              </p:par>
                            </p:childTnLst>
                          </p:cTn>
                        </p:par>
                      </p:childTnLst>
                    </p:cTn>
                  </p:par>
                </p:childTnLst>
              </p:cTn>
              <p:nextCondLst>
                <p:cond evt="onClick" delay="0">
                  <p:tgtEl>
                    <p:spTgt spid="12"/>
                  </p:tgtEl>
                </p:cond>
              </p:nextCondLst>
            </p:seq>
            <p:audio>
              <p:cMediaNode vol="80000">
                <p:cTn id="18" fill="hold" display="0">
                  <p:stCondLst>
                    <p:cond delay="indefinite"/>
                  </p:stCondLst>
                  <p:endCondLst>
                    <p:cond evt="onStopAudio" delay="0">
                      <p:tgtEl>
                        <p:sldTgt/>
                      </p:tgtEl>
                    </p:cond>
                  </p:endCondLst>
                </p:cTn>
                <p:tgtEl>
                  <p:spTgt spid="12"/>
                </p:tgtEl>
              </p:cMediaNode>
            </p:audio>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68" y="2276872"/>
            <a:ext cx="8640912" cy="1285824"/>
          </a:xfrm>
        </p:spPr>
        <p:txBody>
          <a:bodyPr>
            <a:normAutofit fontScale="92500"/>
          </a:bodyPr>
          <a:lstStyle/>
          <a:p>
            <a:pPr marL="0" indent="0" algn="just">
              <a:lnSpc>
                <a:spcPct val="100000"/>
              </a:lnSpc>
              <a:buNone/>
            </a:pPr>
            <a:r>
              <a:rPr lang="en-US" altLang="ja-JP" sz="2400" dirty="0" err="1"/>
              <a:t>Dengarkan</a:t>
            </a:r>
            <a:r>
              <a:rPr lang="en-US" altLang="ja-JP" sz="2400" dirty="0"/>
              <a:t> </a:t>
            </a:r>
            <a:r>
              <a:rPr lang="en-US" altLang="ja-JP" sz="2400" dirty="0" err="1"/>
              <a:t>percakapan</a:t>
            </a:r>
            <a:r>
              <a:rPr lang="en-US" altLang="ja-JP" sz="2400" dirty="0"/>
              <a:t> Din </a:t>
            </a:r>
            <a:r>
              <a:rPr lang="en-US" altLang="ja-JP" sz="2400" dirty="0" err="1"/>
              <a:t>dan</a:t>
            </a:r>
            <a:r>
              <a:rPr lang="en-US" altLang="ja-JP" sz="2400" dirty="0"/>
              <a:t> </a:t>
            </a:r>
            <a:r>
              <a:rPr lang="en-US" altLang="ja-JP" sz="2400" dirty="0" err="1"/>
              <a:t>temannya</a:t>
            </a:r>
            <a:r>
              <a:rPr lang="en-US" altLang="ja-JP" sz="2400" dirty="0"/>
              <a:t>. </a:t>
            </a:r>
            <a:r>
              <a:rPr lang="en-US" altLang="ja-JP" sz="2400" dirty="0" err="1"/>
              <a:t>Simak</a:t>
            </a:r>
            <a:r>
              <a:rPr lang="en-US" altLang="ja-JP" sz="2400" dirty="0"/>
              <a:t> </a:t>
            </a:r>
            <a:r>
              <a:rPr lang="en-US" altLang="ja-JP" sz="2400" dirty="0" err="1"/>
              <a:t>apakah</a:t>
            </a:r>
            <a:r>
              <a:rPr lang="en-US" altLang="ja-JP" sz="2400" dirty="0"/>
              <a:t> </a:t>
            </a:r>
            <a:r>
              <a:rPr lang="en-US" altLang="ja-JP" sz="2400" dirty="0" err="1"/>
              <a:t>dia</a:t>
            </a:r>
            <a:r>
              <a:rPr lang="en-US" altLang="ja-JP" sz="2400" dirty="0"/>
              <a:t> </a:t>
            </a:r>
            <a:r>
              <a:rPr lang="en-US" altLang="ja-JP" sz="2400" dirty="0" err="1"/>
              <a:t>berhasil</a:t>
            </a:r>
            <a:r>
              <a:rPr lang="en-US" altLang="ja-JP" sz="2400" dirty="0"/>
              <a:t> </a:t>
            </a:r>
            <a:r>
              <a:rPr lang="en-US" altLang="ja-JP" sz="2400" dirty="0" err="1"/>
              <a:t>menyelesaikan</a:t>
            </a:r>
            <a:r>
              <a:rPr lang="en-US" altLang="ja-JP" sz="2400" dirty="0"/>
              <a:t> </a:t>
            </a:r>
            <a:r>
              <a:rPr lang="en-US" altLang="ja-JP" sz="2400" dirty="0" err="1"/>
              <a:t>targetnya</a:t>
            </a:r>
            <a:r>
              <a:rPr lang="en-US" altLang="ja-JP" sz="2400" dirty="0"/>
              <a:t> </a:t>
            </a:r>
            <a:r>
              <a:rPr lang="en-US" altLang="ja-JP" sz="2400" dirty="0" err="1"/>
              <a:t>atau</a:t>
            </a:r>
            <a:r>
              <a:rPr lang="en-US" altLang="ja-JP" sz="2400" dirty="0"/>
              <a:t> </a:t>
            </a:r>
            <a:r>
              <a:rPr lang="en-US" altLang="ja-JP" sz="2400" dirty="0" err="1"/>
              <a:t>tidak</a:t>
            </a:r>
            <a:r>
              <a:rPr lang="en-US" altLang="ja-JP" sz="2400" dirty="0"/>
              <a:t>. </a:t>
            </a:r>
            <a:r>
              <a:rPr lang="en-US" altLang="ja-JP" sz="2400" dirty="0" err="1"/>
              <a:t>Tandai</a:t>
            </a:r>
            <a:r>
              <a:rPr lang="en-US" altLang="ja-JP" sz="2400" dirty="0"/>
              <a:t> </a:t>
            </a:r>
            <a:r>
              <a:rPr lang="ja-JP" altLang="ja-JP" sz="2400" dirty="0"/>
              <a:t>〇</a:t>
            </a:r>
            <a:r>
              <a:rPr lang="en-US" altLang="ja-JP" sz="2400" dirty="0"/>
              <a:t> </a:t>
            </a:r>
            <a:r>
              <a:rPr lang="en-US" altLang="ja-JP" sz="2400" dirty="0" err="1"/>
              <a:t>jika</a:t>
            </a:r>
            <a:r>
              <a:rPr lang="en-US" altLang="ja-JP" sz="2400" dirty="0"/>
              <a:t> </a:t>
            </a:r>
            <a:r>
              <a:rPr lang="en-US" altLang="ja-JP" sz="2400" dirty="0" err="1"/>
              <a:t>dia</a:t>
            </a:r>
            <a:r>
              <a:rPr lang="en-US" altLang="ja-JP" sz="2400" dirty="0"/>
              <a:t> </a:t>
            </a:r>
            <a:r>
              <a:rPr lang="en-US" altLang="ja-JP" sz="2400" dirty="0" err="1"/>
              <a:t>berhasil</a:t>
            </a:r>
            <a:r>
              <a:rPr lang="en-US" altLang="ja-JP" sz="2400" dirty="0"/>
              <a:t> </a:t>
            </a:r>
            <a:r>
              <a:rPr lang="en-US" altLang="ja-JP" sz="2400" dirty="0" err="1"/>
              <a:t>melakukannya</a:t>
            </a:r>
            <a:r>
              <a:rPr lang="en-US" altLang="ja-JP" sz="2400" dirty="0"/>
              <a:t> </a:t>
            </a:r>
            <a:r>
              <a:rPr lang="en-US" altLang="ja-JP" sz="2400" dirty="0" err="1"/>
              <a:t>dan</a:t>
            </a:r>
            <a:r>
              <a:rPr lang="en-US" altLang="ja-JP" sz="2400" dirty="0"/>
              <a:t> × </a:t>
            </a:r>
            <a:r>
              <a:rPr lang="en-US" altLang="ja-JP" sz="2400" dirty="0" err="1"/>
              <a:t>jika</a:t>
            </a:r>
            <a:r>
              <a:rPr lang="en-US" altLang="ja-JP" sz="2400" dirty="0"/>
              <a:t> </a:t>
            </a:r>
            <a:r>
              <a:rPr lang="en-US" altLang="ja-JP" sz="2400" dirty="0" err="1"/>
              <a:t>tidak</a:t>
            </a:r>
            <a:r>
              <a:rPr lang="en-US" altLang="ja-JP" sz="2400" dirty="0"/>
              <a:t> </a:t>
            </a:r>
            <a:r>
              <a:rPr lang="en-US" altLang="ja-JP" sz="2400" dirty="0" err="1"/>
              <a:t>berhasil</a:t>
            </a:r>
            <a:r>
              <a:rPr lang="en-US" altLang="ja-JP" sz="2400" dirty="0"/>
              <a:t>.</a:t>
            </a:r>
            <a:endParaRPr lang="ja-JP" altLang="ja-JP" sz="2400" dirty="0"/>
          </a:p>
        </p:txBody>
      </p:sp>
      <p:pic>
        <p:nvPicPr>
          <p:cNvPr id="16" name="2007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extLst>
              <a:ext uri="{28A0092B-C50C-407E-A947-70E740481C1C}">
                <a14:useLocalDpi xmlns:a14="http://schemas.microsoft.com/office/drawing/2010/main" val="0"/>
              </a:ext>
            </a:extLst>
          </a:blip>
          <a:stretch>
            <a:fillRect/>
          </a:stretch>
        </p:blipFill>
        <p:spPr>
          <a:xfrm>
            <a:off x="3453452" y="4711826"/>
            <a:ext cx="360000" cy="360000"/>
          </a:xfrm>
          <a:prstGeom prst="rect">
            <a:avLst/>
          </a:prstGeom>
        </p:spPr>
      </p:pic>
      <p:pic>
        <p:nvPicPr>
          <p:cNvPr id="17" name="2007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cstate="print">
            <a:extLst>
              <a:ext uri="{28A0092B-C50C-407E-A947-70E740481C1C}">
                <a14:useLocalDpi xmlns:a14="http://schemas.microsoft.com/office/drawing/2010/main" val="0"/>
              </a:ext>
            </a:extLst>
          </a:blip>
          <a:stretch>
            <a:fillRect/>
          </a:stretch>
        </p:blipFill>
        <p:spPr>
          <a:xfrm>
            <a:off x="4893980" y="4697762"/>
            <a:ext cx="360000" cy="360000"/>
          </a:xfrm>
          <a:prstGeom prst="rect">
            <a:avLst/>
          </a:prstGeom>
        </p:spPr>
      </p:pic>
      <p:pic>
        <p:nvPicPr>
          <p:cNvPr id="18" name="20070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cstate="print">
            <a:extLst>
              <a:ext uri="{28A0092B-C50C-407E-A947-70E740481C1C}">
                <a14:useLocalDpi xmlns:a14="http://schemas.microsoft.com/office/drawing/2010/main" val="0"/>
              </a:ext>
            </a:extLst>
          </a:blip>
          <a:stretch>
            <a:fillRect/>
          </a:stretch>
        </p:blipFill>
        <p:spPr>
          <a:xfrm>
            <a:off x="6345371" y="4692271"/>
            <a:ext cx="360000" cy="360000"/>
          </a:xfrm>
          <a:prstGeom prst="rect">
            <a:avLst/>
          </a:prstGeom>
        </p:spPr>
      </p:pic>
      <p:grpSp>
        <p:nvGrpSpPr>
          <p:cNvPr id="25" name="グループ化 24"/>
          <p:cNvGrpSpPr/>
          <p:nvPr/>
        </p:nvGrpSpPr>
        <p:grpSpPr>
          <a:xfrm>
            <a:off x="0" y="164411"/>
            <a:ext cx="9130340" cy="448021"/>
            <a:chOff x="0" y="164411"/>
            <a:chExt cx="9130340" cy="448021"/>
          </a:xfrm>
        </p:grpSpPr>
        <p:pic>
          <p:nvPicPr>
            <p:cNvPr id="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9" name="タイトル 1"/>
          <p:cNvSpPr>
            <a:spLocks noGrp="1"/>
          </p:cNvSpPr>
          <p:nvPr>
            <p:ph type="title"/>
          </p:nvPr>
        </p:nvSpPr>
        <p:spPr>
          <a:xfrm>
            <a:off x="141684" y="214113"/>
            <a:ext cx="7886700" cy="1080000"/>
          </a:xfrm>
        </p:spPr>
        <p:txBody>
          <a:bodyPr>
            <a:normAutofit fontScale="90000"/>
          </a:bodyPr>
          <a:lstStyle/>
          <a:p>
            <a:br>
              <a:rPr kumimoji="1" lang="en-US" altLang="ja-JP" sz="3500" dirty="0">
                <a:latin typeface="+mj-ea"/>
              </a:rPr>
            </a:br>
            <a:r>
              <a:rPr kumimoji="1" lang="ja-JP" altLang="en-US" sz="3500" dirty="0">
                <a:latin typeface="+mj-ea"/>
              </a:rPr>
              <a:t>ききましょう　</a:t>
            </a:r>
            <a:r>
              <a:rPr kumimoji="1" lang="en-US" altLang="ja-JP" sz="3500" dirty="0">
                <a:latin typeface="+mj-ea"/>
              </a:rPr>
              <a:t>3 </a:t>
            </a:r>
            <a:r>
              <a:rPr kumimoji="1" lang="en-US" altLang="ja-JP" dirty="0">
                <a:latin typeface="+mj-ea"/>
              </a:rPr>
              <a:t>TULIS TEKS YANG ADA DI AUDIO+ TERJEMAHKAN</a:t>
            </a:r>
            <a:br>
              <a:rPr kumimoji="1" lang="en-US" altLang="ja-JP" sz="3500" dirty="0">
                <a:latin typeface="+mj-ea"/>
              </a:rPr>
            </a:br>
            <a:r>
              <a:rPr kumimoji="1" lang="en-US" altLang="ja-JP" sz="3500" dirty="0">
                <a:latin typeface="+mj-ea"/>
              </a:rPr>
              <a:t> </a:t>
            </a:r>
            <a:endParaRPr kumimoji="1" lang="ja-JP" altLang="en-US" sz="3500" dirty="0">
              <a:latin typeface="+mj-ea"/>
            </a:endParaRPr>
          </a:p>
        </p:txBody>
      </p:sp>
      <p:sp>
        <p:nvSpPr>
          <p:cNvPr id="34" name="角丸四角形 33">
            <a:extLst>
              <a:ext uri="{FF2B5EF4-FFF2-40B4-BE49-F238E27FC236}">
                <a16:creationId xmlns:a16="http://schemas.microsoft.com/office/drawing/2014/main" id="{735248D6-7888-4241-A084-B3E5E782EED9}"/>
              </a:ext>
            </a:extLst>
          </p:cNvPr>
          <p:cNvSpPr/>
          <p:nvPr/>
        </p:nvSpPr>
        <p:spPr>
          <a:xfrm>
            <a:off x="2835880" y="4697762"/>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35" name="角丸四角形 19">
            <a:extLst>
              <a:ext uri="{FF2B5EF4-FFF2-40B4-BE49-F238E27FC236}">
                <a16:creationId xmlns:a16="http://schemas.microsoft.com/office/drawing/2014/main" id="{1CC7B4F6-9421-4F06-AB33-CF837A979927}"/>
              </a:ext>
            </a:extLst>
          </p:cNvPr>
          <p:cNvSpPr/>
          <p:nvPr/>
        </p:nvSpPr>
        <p:spPr>
          <a:xfrm>
            <a:off x="5724575" y="4677874"/>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3</a:t>
            </a:r>
            <a:endParaRPr kumimoji="1" lang="ja-JP" altLang="en-US" sz="2400" dirty="0"/>
          </a:p>
        </p:txBody>
      </p:sp>
      <p:sp>
        <p:nvSpPr>
          <p:cNvPr id="36" name="角丸四角形 20">
            <a:extLst>
              <a:ext uri="{FF2B5EF4-FFF2-40B4-BE49-F238E27FC236}">
                <a16:creationId xmlns:a16="http://schemas.microsoft.com/office/drawing/2014/main" id="{FBE9B2A2-1680-4333-AEE1-B32FCFB91E1E}"/>
              </a:ext>
            </a:extLst>
          </p:cNvPr>
          <p:cNvSpPr/>
          <p:nvPr/>
        </p:nvSpPr>
        <p:spPr>
          <a:xfrm>
            <a:off x="4265884" y="4687129"/>
            <a:ext cx="612000"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2</a:t>
            </a:r>
          </a:p>
        </p:txBody>
      </p:sp>
    </p:spTree>
    <p:extLst>
      <p:ext uri="{BB962C8B-B14F-4D97-AF65-F5344CB8AC3E}">
        <p14:creationId xmlns:p14="http://schemas.microsoft.com/office/powerpoint/2010/main" val="14519252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89" fill="hold"/>
                                        <p:tgtEl>
                                          <p:spTgt spid="16"/>
                                        </p:tgtEl>
                                      </p:cBhvr>
                                    </p:cmd>
                                  </p:childTnLst>
                                </p:cTn>
                              </p:par>
                            </p:childTnLst>
                          </p:cTn>
                        </p:par>
                      </p:childTnLst>
                    </p:cTn>
                  </p:par>
                </p:childTnLst>
              </p:cTn>
              <p:nextCondLst>
                <p:cond evt="onClick" delay="0">
                  <p:tgtEl>
                    <p:spTgt spid="16"/>
                  </p:tgtEl>
                </p:cond>
              </p:nextCondLst>
            </p:seq>
            <p:audio>
              <p:cMediaNode vol="80000">
                <p:cTn id="7" fill="hold" display="0">
                  <p:stCondLst>
                    <p:cond delay="indefinite"/>
                  </p:stCondLst>
                  <p:endCondLst>
                    <p:cond evt="onStopAudio" delay="0">
                      <p:tgtEl>
                        <p:sldTgt/>
                      </p:tgtEl>
                    </p:cond>
                  </p:endCondLst>
                </p:cTn>
                <p:tgtEl>
                  <p:spTgt spid="16"/>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0809" fill="hold"/>
                                        <p:tgtEl>
                                          <p:spTgt spid="17"/>
                                        </p:tgtEl>
                                      </p:cBhvr>
                                    </p:cmd>
                                  </p:childTnLst>
                                </p:cTn>
                              </p:par>
                            </p:childTnLst>
                          </p:cTn>
                        </p:par>
                      </p:childTnLst>
                    </p:cTn>
                  </p:par>
                </p:childTnLst>
              </p:cTn>
              <p:nextCondLst>
                <p:cond evt="onClick" delay="0">
                  <p:tgtEl>
                    <p:spTgt spid="17"/>
                  </p:tgtEl>
                </p:cond>
              </p:nextCondLst>
            </p:seq>
            <p:audio>
              <p:cMediaNode vol="80000">
                <p:cTn id="13" fill="hold"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7936" fill="hold"/>
                                        <p:tgtEl>
                                          <p:spTgt spid="18"/>
                                        </p:tgtEl>
                                      </p:cBhvr>
                                    </p:cmd>
                                  </p:childTnLst>
                                </p:cTn>
                              </p:par>
                            </p:childTnLst>
                          </p:cTn>
                        </p:par>
                      </p:childTnLst>
                    </p:cTn>
                  </p:par>
                </p:childTnLst>
              </p:cTn>
              <p:nextCondLst>
                <p:cond evt="onClick" delay="0">
                  <p:tgtEl>
                    <p:spTgt spid="18"/>
                  </p:tgtEl>
                </p:cond>
              </p:nextCondLst>
            </p:seq>
            <p:audio>
              <p:cMediaNode vol="80000">
                <p:cTn id="19"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p:cNvSpPr>
            <a:spLocks noChangeArrowheads="1"/>
          </p:cNvSpPr>
          <p:nvPr/>
        </p:nvSpPr>
        <p:spPr bwMode="auto">
          <a:xfrm>
            <a:off x="1004590" y="424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13"/>
          <p:cNvSpPr>
            <a:spLocks noChangeArrowheads="1"/>
          </p:cNvSpPr>
          <p:nvPr/>
        </p:nvSpPr>
        <p:spPr bwMode="auto">
          <a:xfrm>
            <a:off x="1004590" y="881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400" b="0" i="0" u="none" strike="noStrike" cap="none" normalizeH="0" baseline="0">
              <a:ln>
                <a:noFill/>
              </a:ln>
              <a:solidFill>
                <a:schemeClr val="tx1"/>
              </a:solidFill>
              <a:effectLst/>
              <a:latin typeface="ＭＳ ゴシック" panose="020B0609070205080204" pitchFamily="49" charset="-128"/>
              <a:ea typeface="ＭＳ ゴシック" panose="020B0609070205080204" pitchFamily="49" charset="-128"/>
              <a:cs typeface="Cordia New" panose="020B0304020202020204" pitchFamily="34" charset="-34"/>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ja-JP" sz="1400" b="0" i="0" u="none" strike="noStrike" cap="none" normalizeH="0" baseline="0">
                <a:ln>
                  <a:noFill/>
                </a:ln>
                <a:solidFill>
                  <a:schemeClr val="tx1"/>
                </a:solidFill>
                <a:effectLst/>
                <a:latin typeface="ＭＳ ゴシック" panose="020B0609070205080204" pitchFamily="49" charset="-128"/>
                <a:ea typeface="ＭＳ ゴシック" panose="020B0609070205080204" pitchFamily="49" charset="-128"/>
                <a:cs typeface="Cordia New" panose="020B0304020202020204" pitchFamily="34" charset="-34"/>
              </a:rPr>
            </a:b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16" name="20090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extLst>
              <a:ext uri="{28A0092B-C50C-407E-A947-70E740481C1C}">
                <a14:useLocalDpi xmlns:a14="http://schemas.microsoft.com/office/drawing/2010/main" val="0"/>
              </a:ext>
            </a:extLst>
          </a:blip>
          <a:stretch>
            <a:fillRect/>
          </a:stretch>
        </p:blipFill>
        <p:spPr>
          <a:xfrm>
            <a:off x="7161616" y="702282"/>
            <a:ext cx="524105" cy="486000"/>
          </a:xfrm>
          <a:prstGeom prst="rect">
            <a:avLst/>
          </a:prstGeom>
        </p:spPr>
      </p:pic>
      <p:grpSp>
        <p:nvGrpSpPr>
          <p:cNvPr id="18" name="グループ化 17"/>
          <p:cNvGrpSpPr/>
          <p:nvPr/>
        </p:nvGrpSpPr>
        <p:grpSpPr>
          <a:xfrm>
            <a:off x="0" y="164411"/>
            <a:ext cx="9130340" cy="448021"/>
            <a:chOff x="0" y="164411"/>
            <a:chExt cx="9130340" cy="448021"/>
          </a:xfrm>
        </p:grpSpPr>
        <p:pic>
          <p:nvPicPr>
            <p:cNvPr id="1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2" name="タイトル 1"/>
          <p:cNvSpPr>
            <a:spLocks noGrp="1"/>
          </p:cNvSpPr>
          <p:nvPr>
            <p:ph type="title"/>
          </p:nvPr>
        </p:nvSpPr>
        <p:spPr>
          <a:xfrm>
            <a:off x="-172187" y="710175"/>
            <a:ext cx="7886700" cy="807677"/>
          </a:xfrm>
        </p:spPr>
        <p:txBody>
          <a:bodyPr>
            <a:normAutofit/>
          </a:bodyPr>
          <a:lstStyle/>
          <a:p>
            <a:r>
              <a:rPr lang="en-US" altLang="ja-JP" sz="3500" b="1" dirty="0" err="1">
                <a:solidFill>
                  <a:srgbClr val="7CAF83"/>
                </a:solidFill>
                <a:latin typeface="+mn-lt"/>
              </a:rPr>
              <a:t>Keterangan</a:t>
            </a:r>
            <a:r>
              <a:rPr lang="en-US" altLang="ja-JP" sz="3500" b="1" dirty="0">
                <a:solidFill>
                  <a:srgbClr val="7CAF83"/>
                </a:solidFill>
                <a:latin typeface="+mn-lt"/>
              </a:rPr>
              <a:t> </a:t>
            </a:r>
            <a:r>
              <a:rPr lang="en-US" altLang="ja-JP" sz="3500" b="1" dirty="0" err="1">
                <a:solidFill>
                  <a:srgbClr val="7CAF83"/>
                </a:solidFill>
                <a:latin typeface="+mn-lt"/>
              </a:rPr>
              <a:t>Waktu</a:t>
            </a:r>
            <a:r>
              <a:rPr lang="ja-JP" altLang="en-US" sz="3500" b="1" dirty="0">
                <a:solidFill>
                  <a:srgbClr val="7CAF83"/>
                </a:solidFill>
                <a:latin typeface="+mn-lt"/>
              </a:rPr>
              <a:t>　</a:t>
            </a:r>
            <a:r>
              <a:rPr lang="ja-JP" altLang="en-US" sz="3500" dirty="0">
                <a:latin typeface="+mn-lt"/>
              </a:rPr>
              <a:t>②</a:t>
            </a:r>
            <a:endParaRPr kumimoji="1" lang="ja-JP" altLang="en-US" sz="3500" dirty="0">
              <a:latin typeface="+mn-lt"/>
            </a:endParaRPr>
          </a:p>
        </p:txBody>
      </p:sp>
      <p:pic>
        <p:nvPicPr>
          <p:cNvPr id="2457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04" y="2276872"/>
            <a:ext cx="8988136" cy="3255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86102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5" fill="hold"/>
                                        <p:tgtEl>
                                          <p:spTgt spid="16"/>
                                        </p:tgtEl>
                                      </p:cBhvr>
                                    </p:cmd>
                                  </p:childTnLst>
                                </p:cTn>
                              </p:par>
                            </p:childTnLst>
                          </p:cTn>
                        </p:par>
                      </p:childTnLst>
                    </p:cTn>
                  </p:par>
                </p:childTnLst>
              </p:cTn>
              <p:nextCondLst>
                <p:cond evt="onClick" delay="0">
                  <p:tgtEl>
                    <p:spTgt spid="16"/>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161478" y="150540"/>
            <a:ext cx="9144000" cy="1080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pPr algn="l"/>
            <a:r>
              <a:rPr lang="en-US" altLang="ja-JP" sz="3500" b="1" dirty="0" err="1">
                <a:solidFill>
                  <a:srgbClr val="7CAF83"/>
                </a:solidFill>
                <a:latin typeface="+mn-lt"/>
              </a:rPr>
              <a:t>Struktur</a:t>
            </a:r>
            <a:r>
              <a:rPr lang="ja-JP" altLang="en-US" sz="3500" b="1" dirty="0">
                <a:solidFill>
                  <a:srgbClr val="7CAF83"/>
                </a:solidFill>
                <a:latin typeface="+mn-lt"/>
              </a:rPr>
              <a:t> </a:t>
            </a:r>
            <a:r>
              <a:rPr lang="en-US" altLang="ja-JP" sz="3500" b="1" dirty="0">
                <a:solidFill>
                  <a:srgbClr val="7CAF83"/>
                </a:solidFill>
                <a:latin typeface="+mn-lt"/>
              </a:rPr>
              <a:t>: </a:t>
            </a:r>
            <a:r>
              <a:rPr lang="id-ID" altLang="ja-JP" sz="3500" b="1" kern="100" dirty="0">
                <a:solidFill>
                  <a:srgbClr val="7CAF83"/>
                </a:solidFill>
                <a:latin typeface="+mn-lt"/>
                <a:ea typeface="ＭＳ 明朝" panose="02020609040205080304" pitchFamily="17" charset="-128"/>
                <a:cs typeface="Cordia New" panose="020B0304020202020204" pitchFamily="34" charset="-34"/>
              </a:rPr>
              <a:t>Konjugasi Verba: bentuk</a:t>
            </a:r>
            <a:r>
              <a:rPr lang="ja-JP" altLang="ja-JP" sz="3500" b="1" kern="100" dirty="0">
                <a:solidFill>
                  <a:srgbClr val="7CAF83"/>
                </a:solidFill>
                <a:latin typeface="+mn-lt"/>
                <a:ea typeface="ＭＳ ゴシック" panose="020B0609070205080204" pitchFamily="49" charset="-128"/>
                <a:cs typeface="Cordia New" panose="020B0304020202020204" pitchFamily="34" charset="-34"/>
              </a:rPr>
              <a:t>ます</a:t>
            </a:r>
            <a:endParaRPr lang="ja-JP" altLang="ja-JP" sz="3500" b="1" kern="100" dirty="0">
              <a:solidFill>
                <a:srgbClr val="7CAF83"/>
              </a:solidFill>
              <a:latin typeface="+mn-lt"/>
              <a:ea typeface="ＭＳ 明朝" panose="02020609040205080304" pitchFamily="17" charset="-128"/>
              <a:cs typeface="Cordia New" panose="020B0304020202020204" pitchFamily="34" charset="-34"/>
            </a:endParaRPr>
          </a:p>
        </p:txBody>
      </p:sp>
      <p:grpSp>
        <p:nvGrpSpPr>
          <p:cNvPr id="8" name="グループ化 7"/>
          <p:cNvGrpSpPr/>
          <p:nvPr/>
        </p:nvGrpSpPr>
        <p:grpSpPr>
          <a:xfrm>
            <a:off x="0" y="164411"/>
            <a:ext cx="9130340" cy="448021"/>
            <a:chOff x="0" y="164411"/>
            <a:chExt cx="9130340" cy="448021"/>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54" y="2653583"/>
            <a:ext cx="8943850" cy="2556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978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251520" y="1268760"/>
            <a:ext cx="8640960" cy="595263"/>
          </a:xfrm>
        </p:spPr>
        <p:txBody>
          <a:bodyPr>
            <a:normAutofit/>
          </a:bodyPr>
          <a:lstStyle/>
          <a:p>
            <a:pPr marL="0" indent="0">
              <a:buNone/>
            </a:pPr>
            <a:r>
              <a:rPr lang="en-US" altLang="ja-JP" sz="2400" dirty="0"/>
              <a:t>1. Baca </a:t>
            </a:r>
            <a:r>
              <a:rPr lang="en-US" altLang="ja-JP" sz="2400" dirty="0" err="1"/>
              <a:t>karangan</a:t>
            </a:r>
            <a:r>
              <a:rPr lang="en-US" altLang="ja-JP" sz="2400" dirty="0"/>
              <a:t> di </a:t>
            </a:r>
            <a:r>
              <a:rPr lang="en-US" altLang="ja-JP" sz="2400" dirty="0" err="1"/>
              <a:t>bawah</a:t>
            </a:r>
            <a:r>
              <a:rPr lang="en-US" altLang="ja-JP" sz="2400" dirty="0"/>
              <a:t> </a:t>
            </a:r>
            <a:r>
              <a:rPr lang="en-US" altLang="ja-JP" sz="2400" dirty="0" err="1"/>
              <a:t>ini</a:t>
            </a:r>
            <a:r>
              <a:rPr lang="en-US" altLang="ja-JP" sz="2400" dirty="0"/>
              <a:t>, </a:t>
            </a:r>
            <a:r>
              <a:rPr lang="en-US" altLang="ja-JP" sz="2400" dirty="0" err="1"/>
              <a:t>lalu</a:t>
            </a:r>
            <a:r>
              <a:rPr lang="en-US" altLang="ja-JP" sz="2400" dirty="0"/>
              <a:t> </a:t>
            </a:r>
            <a:r>
              <a:rPr lang="en-US" altLang="ja-JP" sz="2400" dirty="0" err="1"/>
              <a:t>terjemahkan</a:t>
            </a:r>
            <a:r>
              <a:rPr lang="en-US" altLang="ja-JP" sz="2400" dirty="0"/>
              <a:t>!</a:t>
            </a:r>
            <a:endParaRPr lang="ja-JP" altLang="ja-JP" sz="2400" dirty="0"/>
          </a:p>
          <a:p>
            <a:endParaRPr kumimoji="1" lang="ja-JP" altLang="en-US" sz="2400" dirty="0"/>
          </a:p>
        </p:txBody>
      </p:sp>
      <p:graphicFrame>
        <p:nvGraphicFramePr>
          <p:cNvPr id="5" name="表 4"/>
          <p:cNvGraphicFramePr>
            <a:graphicFrameLocks noGrp="1"/>
          </p:cNvGraphicFramePr>
          <p:nvPr>
            <p:extLst>
              <p:ext uri="{D42A27DB-BD31-4B8C-83A1-F6EECF244321}">
                <p14:modId xmlns:p14="http://schemas.microsoft.com/office/powerpoint/2010/main" val="1942931224"/>
              </p:ext>
            </p:extLst>
          </p:nvPr>
        </p:nvGraphicFramePr>
        <p:xfrm>
          <a:off x="573732" y="1700808"/>
          <a:ext cx="7886700" cy="3240360"/>
        </p:xfrm>
        <a:graphic>
          <a:graphicData uri="http://schemas.openxmlformats.org/drawingml/2006/table">
            <a:tbl>
              <a:tblPr firstRow="1" firstCol="1" bandRow="1"/>
              <a:tblGrid>
                <a:gridCol w="7886700">
                  <a:extLst>
                    <a:ext uri="{9D8B030D-6E8A-4147-A177-3AD203B41FA5}">
                      <a16:colId xmlns:a16="http://schemas.microsoft.com/office/drawing/2014/main" val="20000"/>
                    </a:ext>
                  </a:extLst>
                </a:gridCol>
              </a:tblGrid>
              <a:tr h="648072">
                <a:tc>
                  <a:txBody>
                    <a:bodyPr/>
                    <a:lstStyle/>
                    <a:p>
                      <a:pPr algn="just">
                        <a:spcAft>
                          <a:spcPts val="0"/>
                        </a:spcAft>
                      </a:pPr>
                      <a:r>
                        <a:rPr lang="en-US" sz="2800" b="0" kern="100" dirty="0">
                          <a:solidFill>
                            <a:srgbClr val="FF0000"/>
                          </a:solidFill>
                          <a:effectLst/>
                          <a:latin typeface="+mn-lt"/>
                          <a:ea typeface="+mn-ea"/>
                          <a:cs typeface="Cordia New" panose="020B0304020202020204" pitchFamily="34" charset="-34"/>
                        </a:rPr>
                        <a:t>12gatsu16nichi</a:t>
                      </a:r>
                      <a:r>
                        <a:rPr lang="ja-JP" sz="2800" b="0" kern="100" dirty="0">
                          <a:solidFill>
                            <a:srgbClr val="FF0000"/>
                          </a:solidFill>
                          <a:effectLst/>
                          <a:latin typeface="+mn-lt"/>
                          <a:ea typeface="+mn-ea"/>
                          <a:cs typeface="Cordia New" panose="020B0304020202020204" pitchFamily="34" charset="-34"/>
                        </a:rPr>
                        <a:t>　</a:t>
                      </a:r>
                      <a:r>
                        <a:rPr lang="en-US" altLang="ja-JP" sz="2800" b="0" kern="100" dirty="0" err="1">
                          <a:solidFill>
                            <a:srgbClr val="FF0000"/>
                          </a:solidFill>
                          <a:effectLst/>
                          <a:latin typeface="+mn-lt"/>
                          <a:ea typeface="+mn-ea"/>
                          <a:cs typeface="Cordia New" panose="020B0304020202020204" pitchFamily="34" charset="-34"/>
                        </a:rPr>
                        <a:t>nichiyoubi</a:t>
                      </a:r>
                      <a:endParaRPr lang="ja-JP" sz="2800" b="0" kern="100" dirty="0">
                        <a:solidFill>
                          <a:srgbClr val="FF0000"/>
                        </a:solidFill>
                        <a:effectLst/>
                        <a:latin typeface="+mn-lt"/>
                        <a:ea typeface="+mn-ea"/>
                        <a:cs typeface="Cordia New" panose="020B0304020202020204" pitchFamily="34" charset="-3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8072">
                <a:tc>
                  <a:txBody>
                    <a:bodyPr/>
                    <a:lstStyle/>
                    <a:p>
                      <a:pPr algn="just">
                        <a:spcAft>
                          <a:spcPts val="0"/>
                        </a:spcAft>
                      </a:pPr>
                      <a:r>
                        <a:rPr lang="en-US" altLang="ja-JP" sz="2800" b="0" kern="100" dirty="0" err="1">
                          <a:solidFill>
                            <a:srgbClr val="FF0000"/>
                          </a:solidFill>
                          <a:effectLst/>
                          <a:latin typeface="+mn-lt"/>
                          <a:ea typeface="+mn-ea"/>
                          <a:cs typeface="Cordia New" panose="020B0304020202020204" pitchFamily="34" charset="-34"/>
                        </a:rPr>
                        <a:t>Watashi</a:t>
                      </a:r>
                      <a:r>
                        <a:rPr lang="en-US" altLang="ja-JP" sz="2800" b="0" kern="100" baseline="0" dirty="0">
                          <a:solidFill>
                            <a:srgbClr val="FF0000"/>
                          </a:solidFill>
                          <a:effectLst/>
                          <a:latin typeface="+mn-lt"/>
                          <a:ea typeface="+mn-ea"/>
                          <a:cs typeface="Cordia New" panose="020B0304020202020204" pitchFamily="34" charset="-34"/>
                        </a:rPr>
                        <a:t> </a:t>
                      </a:r>
                      <a:r>
                        <a:rPr lang="en-US" altLang="ja-JP" sz="2800" b="0" kern="100" baseline="0" dirty="0" err="1">
                          <a:solidFill>
                            <a:srgbClr val="FF0000"/>
                          </a:solidFill>
                          <a:effectLst/>
                          <a:latin typeface="+mn-lt"/>
                          <a:ea typeface="+mn-ea"/>
                          <a:cs typeface="Cordia New" panose="020B0304020202020204" pitchFamily="34" charset="-34"/>
                        </a:rPr>
                        <a:t>wa</a:t>
                      </a:r>
                      <a:r>
                        <a:rPr lang="ja-JP" sz="2800" b="0" kern="100" dirty="0">
                          <a:solidFill>
                            <a:srgbClr val="FF0000"/>
                          </a:solidFill>
                          <a:effectLst/>
                          <a:latin typeface="+mn-lt"/>
                          <a:ea typeface="+mn-ea"/>
                          <a:cs typeface="Cordia New" panose="020B0304020202020204" pitchFamily="34" charset="-34"/>
                        </a:rPr>
                        <a:t>　</a:t>
                      </a:r>
                      <a:r>
                        <a:rPr lang="en-US" altLang="ja-JP" sz="2800" b="0" kern="100" dirty="0" err="1">
                          <a:solidFill>
                            <a:srgbClr val="FF0000"/>
                          </a:solidFill>
                          <a:effectLst/>
                          <a:latin typeface="+mn-lt"/>
                          <a:ea typeface="+mn-ea"/>
                          <a:cs typeface="Cordia New" panose="020B0304020202020204" pitchFamily="34" charset="-34"/>
                        </a:rPr>
                        <a:t>kyou</a:t>
                      </a:r>
                      <a:r>
                        <a:rPr lang="ja-JP" sz="2800" b="0" kern="100" dirty="0">
                          <a:solidFill>
                            <a:srgbClr val="FF0000"/>
                          </a:solidFill>
                          <a:effectLst/>
                          <a:latin typeface="+mn-lt"/>
                          <a:ea typeface="+mn-ea"/>
                          <a:cs typeface="Cordia New" panose="020B0304020202020204" pitchFamily="34" charset="-34"/>
                        </a:rPr>
                        <a:t>　</a:t>
                      </a:r>
                      <a:r>
                        <a:rPr lang="en-US" altLang="ja-JP" sz="2800" b="0" kern="100" dirty="0" err="1">
                          <a:solidFill>
                            <a:srgbClr val="FF0000"/>
                          </a:solidFill>
                          <a:effectLst/>
                          <a:latin typeface="+mn-lt"/>
                          <a:ea typeface="+mn-ea"/>
                          <a:cs typeface="Cordia New" panose="020B0304020202020204" pitchFamily="34" charset="-34"/>
                        </a:rPr>
                        <a:t>mooru</a:t>
                      </a:r>
                      <a:r>
                        <a:rPr lang="en-US" altLang="ja-JP" sz="2800" b="0" kern="100" baseline="0" dirty="0">
                          <a:solidFill>
                            <a:srgbClr val="FF0000"/>
                          </a:solidFill>
                          <a:effectLst/>
                          <a:latin typeface="+mn-lt"/>
                          <a:ea typeface="+mn-ea"/>
                          <a:cs typeface="Cordia New" panose="020B0304020202020204" pitchFamily="34" charset="-34"/>
                        </a:rPr>
                        <a:t> e </a:t>
                      </a:r>
                      <a:r>
                        <a:rPr lang="en-US" altLang="ja-JP" sz="2800" b="0" kern="100" baseline="0" dirty="0" err="1">
                          <a:solidFill>
                            <a:srgbClr val="FF0000"/>
                          </a:solidFill>
                          <a:effectLst/>
                          <a:latin typeface="+mn-lt"/>
                          <a:ea typeface="+mn-ea"/>
                          <a:cs typeface="Cordia New" panose="020B0304020202020204" pitchFamily="34" charset="-34"/>
                        </a:rPr>
                        <a:t>ikimashita</a:t>
                      </a:r>
                      <a:r>
                        <a:rPr lang="ja-JP" sz="2800" b="0" kern="100" dirty="0">
                          <a:solidFill>
                            <a:srgbClr val="FF0000"/>
                          </a:solidFill>
                          <a:effectLst/>
                          <a:latin typeface="+mn-lt"/>
                          <a:ea typeface="+mn-ea"/>
                          <a:cs typeface="Cordia New" panose="020B0304020202020204" pitchFamily="34" charset="-34"/>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8072">
                <a:tc>
                  <a:txBody>
                    <a:bodyPr/>
                    <a:lstStyle/>
                    <a:p>
                      <a:pPr algn="just">
                        <a:spcAft>
                          <a:spcPts val="0"/>
                        </a:spcAft>
                      </a:pPr>
                      <a:r>
                        <a:rPr lang="en-US" altLang="ja-JP" sz="2800" b="0" kern="100" dirty="0" err="1">
                          <a:solidFill>
                            <a:srgbClr val="FF0000"/>
                          </a:solidFill>
                          <a:effectLst/>
                          <a:latin typeface="+mn-lt"/>
                          <a:ea typeface="+mn-ea"/>
                          <a:cs typeface="Cordia New" panose="020B0304020202020204" pitchFamily="34" charset="-34"/>
                        </a:rPr>
                        <a:t>Tomodachi</a:t>
                      </a:r>
                      <a:r>
                        <a:rPr lang="en-US" altLang="ja-JP" sz="2800" b="0" kern="100" baseline="0" dirty="0">
                          <a:solidFill>
                            <a:srgbClr val="FF0000"/>
                          </a:solidFill>
                          <a:effectLst/>
                          <a:latin typeface="+mn-lt"/>
                          <a:ea typeface="+mn-ea"/>
                          <a:cs typeface="Cordia New" panose="020B0304020202020204" pitchFamily="34" charset="-34"/>
                        </a:rPr>
                        <a:t> to </a:t>
                      </a:r>
                      <a:r>
                        <a:rPr lang="en-US" altLang="ja-JP" sz="2800" b="0" kern="100" dirty="0" err="1">
                          <a:solidFill>
                            <a:srgbClr val="FF0000"/>
                          </a:solidFill>
                          <a:effectLst/>
                          <a:latin typeface="+mn-lt"/>
                          <a:ea typeface="+mn-ea"/>
                          <a:cs typeface="Cordia New" panose="020B0304020202020204" pitchFamily="34" charset="-34"/>
                        </a:rPr>
                        <a:t>mooru</a:t>
                      </a:r>
                      <a:r>
                        <a:rPr lang="en-US" altLang="ja-JP" sz="2800" b="0" kern="100" baseline="0" dirty="0">
                          <a:solidFill>
                            <a:srgbClr val="FF0000"/>
                          </a:solidFill>
                          <a:effectLst/>
                          <a:latin typeface="+mn-lt"/>
                          <a:ea typeface="+mn-ea"/>
                          <a:cs typeface="Cordia New" panose="020B0304020202020204" pitchFamily="34" charset="-34"/>
                        </a:rPr>
                        <a:t> o </a:t>
                      </a:r>
                      <a:r>
                        <a:rPr lang="en-US" altLang="ja-JP" sz="2800" b="0" kern="100" baseline="0" dirty="0" err="1">
                          <a:solidFill>
                            <a:srgbClr val="FF0000"/>
                          </a:solidFill>
                          <a:effectLst/>
                          <a:latin typeface="+mn-lt"/>
                          <a:ea typeface="+mn-ea"/>
                          <a:cs typeface="Cordia New" panose="020B0304020202020204" pitchFamily="34" charset="-34"/>
                        </a:rPr>
                        <a:t>buraburashimashita</a:t>
                      </a:r>
                      <a:r>
                        <a:rPr lang="ja-JP" sz="2800" b="0" kern="100" dirty="0">
                          <a:solidFill>
                            <a:srgbClr val="FF0000"/>
                          </a:solidFill>
                          <a:effectLst/>
                          <a:latin typeface="+mn-lt"/>
                          <a:ea typeface="+mn-ea"/>
                          <a:cs typeface="Cordia New" panose="020B0304020202020204" pitchFamily="34" charset="-34"/>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8072">
                <a:tc>
                  <a:txBody>
                    <a:bodyPr/>
                    <a:lstStyle/>
                    <a:p>
                      <a:pPr algn="just">
                        <a:spcAft>
                          <a:spcPts val="0"/>
                        </a:spcAft>
                      </a:pPr>
                      <a:r>
                        <a:rPr lang="en-US" altLang="ja-JP" sz="2800" b="0" kern="100" dirty="0" err="1">
                          <a:solidFill>
                            <a:srgbClr val="FF0000"/>
                          </a:solidFill>
                          <a:effectLst/>
                          <a:latin typeface="+mn-lt"/>
                          <a:ea typeface="+mn-ea"/>
                          <a:cs typeface="Cordia New" panose="020B0304020202020204" pitchFamily="34" charset="-34"/>
                        </a:rPr>
                        <a:t>Soshite</a:t>
                      </a:r>
                      <a:r>
                        <a:rPr lang="ja-JP" sz="2800" b="0" kern="100" dirty="0">
                          <a:solidFill>
                            <a:srgbClr val="FF0000"/>
                          </a:solidFill>
                          <a:effectLst/>
                          <a:latin typeface="+mn-lt"/>
                          <a:ea typeface="+mn-ea"/>
                          <a:cs typeface="Cordia New" panose="020B0304020202020204" pitchFamily="34" charset="-34"/>
                        </a:rPr>
                        <a:t>、</a:t>
                      </a:r>
                      <a:r>
                        <a:rPr lang="en-US" altLang="ja-JP" sz="2800" b="0" kern="100" dirty="0" err="1">
                          <a:solidFill>
                            <a:srgbClr val="FF0000"/>
                          </a:solidFill>
                          <a:effectLst/>
                          <a:latin typeface="+mn-lt"/>
                          <a:ea typeface="+mn-ea"/>
                          <a:cs typeface="Cordia New" panose="020B0304020202020204" pitchFamily="34" charset="-34"/>
                        </a:rPr>
                        <a:t>isshoni</a:t>
                      </a:r>
                      <a:r>
                        <a:rPr lang="en-US" altLang="ja-JP" sz="2800" b="0" kern="100" baseline="0" dirty="0">
                          <a:solidFill>
                            <a:srgbClr val="FF0000"/>
                          </a:solidFill>
                          <a:effectLst/>
                          <a:latin typeface="+mn-lt"/>
                          <a:ea typeface="+mn-ea"/>
                          <a:cs typeface="Cordia New" panose="020B0304020202020204" pitchFamily="34" charset="-34"/>
                        </a:rPr>
                        <a:t> </a:t>
                      </a:r>
                      <a:r>
                        <a:rPr lang="en-US" altLang="ja-JP" sz="2800" b="0" kern="100" baseline="0" dirty="0" err="1">
                          <a:solidFill>
                            <a:srgbClr val="FF0000"/>
                          </a:solidFill>
                          <a:effectLst/>
                          <a:latin typeface="+mn-lt"/>
                          <a:ea typeface="+mn-ea"/>
                          <a:cs typeface="Cordia New" panose="020B0304020202020204" pitchFamily="34" charset="-34"/>
                        </a:rPr>
                        <a:t>mie</a:t>
                      </a:r>
                      <a:r>
                        <a:rPr lang="en-US" altLang="ja-JP" sz="2800" b="0" kern="100" baseline="0" dirty="0">
                          <a:solidFill>
                            <a:srgbClr val="FF0000"/>
                          </a:solidFill>
                          <a:effectLst/>
                          <a:latin typeface="+mn-lt"/>
                          <a:ea typeface="+mn-ea"/>
                          <a:cs typeface="Cordia New" panose="020B0304020202020204" pitchFamily="34" charset="-34"/>
                        </a:rPr>
                        <a:t> </a:t>
                      </a:r>
                      <a:r>
                        <a:rPr lang="en-US" altLang="ja-JP" sz="2800" b="0" kern="100" baseline="0" dirty="0" err="1">
                          <a:solidFill>
                            <a:srgbClr val="FF0000"/>
                          </a:solidFill>
                          <a:effectLst/>
                          <a:latin typeface="+mn-lt"/>
                          <a:ea typeface="+mn-ea"/>
                          <a:cs typeface="Cordia New" panose="020B0304020202020204" pitchFamily="34" charset="-34"/>
                        </a:rPr>
                        <a:t>goreng</a:t>
                      </a:r>
                      <a:r>
                        <a:rPr lang="en-US" altLang="ja-JP" sz="2800" b="0" kern="100" baseline="0" dirty="0">
                          <a:solidFill>
                            <a:srgbClr val="FF0000"/>
                          </a:solidFill>
                          <a:effectLst/>
                          <a:latin typeface="+mn-lt"/>
                          <a:ea typeface="+mn-ea"/>
                          <a:cs typeface="Cordia New" panose="020B0304020202020204" pitchFamily="34" charset="-34"/>
                        </a:rPr>
                        <a:t> </a:t>
                      </a:r>
                      <a:r>
                        <a:rPr lang="en-US" altLang="ja-JP" sz="2800" b="0" kern="100" baseline="0" dirty="0" err="1">
                          <a:solidFill>
                            <a:srgbClr val="FF0000"/>
                          </a:solidFill>
                          <a:effectLst/>
                          <a:latin typeface="+mn-lt"/>
                          <a:ea typeface="+mn-ea"/>
                          <a:cs typeface="Cordia New" panose="020B0304020202020204" pitchFamily="34" charset="-34"/>
                        </a:rPr>
                        <a:t>tabemashita</a:t>
                      </a:r>
                      <a:r>
                        <a:rPr lang="ja-JP" sz="2800" b="0" kern="100" dirty="0">
                          <a:solidFill>
                            <a:srgbClr val="FF0000"/>
                          </a:solidFill>
                          <a:effectLst/>
                          <a:latin typeface="+mn-lt"/>
                          <a:ea typeface="+mn-ea"/>
                          <a:cs typeface="Cordia New" panose="020B0304020202020204" pitchFamily="34" charset="-34"/>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8072">
                <a:tc>
                  <a:txBody>
                    <a:bodyPr/>
                    <a:lstStyle/>
                    <a:p>
                      <a:pPr algn="just">
                        <a:spcAft>
                          <a:spcPts val="0"/>
                        </a:spcAft>
                      </a:pPr>
                      <a:r>
                        <a:rPr lang="en-US" sz="2800" b="0" kern="100" dirty="0">
                          <a:solidFill>
                            <a:srgbClr val="FF0000"/>
                          </a:solidFill>
                          <a:effectLst/>
                          <a:latin typeface="+mn-lt"/>
                          <a:ea typeface="+mn-ea"/>
                          <a:cs typeface="Cordia New" panose="020B0304020202020204" pitchFamily="34" charset="-34"/>
                        </a:rPr>
                        <a:t>5ji</a:t>
                      </a:r>
                      <a:r>
                        <a:rPr lang="en-US" sz="2800" b="0" kern="100" baseline="0" dirty="0">
                          <a:solidFill>
                            <a:srgbClr val="FF0000"/>
                          </a:solidFill>
                          <a:effectLst/>
                          <a:latin typeface="+mn-lt"/>
                          <a:ea typeface="+mn-ea"/>
                          <a:cs typeface="Cordia New" panose="020B0304020202020204" pitchFamily="34" charset="-34"/>
                        </a:rPr>
                        <a:t> </a:t>
                      </a:r>
                      <a:r>
                        <a:rPr lang="en-US" sz="2800" b="0" kern="100" baseline="0" dirty="0" err="1">
                          <a:solidFill>
                            <a:srgbClr val="FF0000"/>
                          </a:solidFill>
                          <a:effectLst/>
                          <a:latin typeface="+mn-lt"/>
                          <a:ea typeface="+mn-ea"/>
                          <a:cs typeface="Cordia New" panose="020B0304020202020204" pitchFamily="34" charset="-34"/>
                        </a:rPr>
                        <a:t>goro</a:t>
                      </a:r>
                      <a:r>
                        <a:rPr lang="en-US" sz="2800" b="0" kern="100" baseline="0" dirty="0">
                          <a:solidFill>
                            <a:srgbClr val="FF0000"/>
                          </a:solidFill>
                          <a:effectLst/>
                          <a:latin typeface="+mn-lt"/>
                          <a:ea typeface="+mn-ea"/>
                          <a:cs typeface="Cordia New" panose="020B0304020202020204" pitchFamily="34" charset="-34"/>
                        </a:rPr>
                        <a:t> </a:t>
                      </a:r>
                      <a:r>
                        <a:rPr lang="en-US" sz="2800" b="0" kern="100" baseline="0" dirty="0" err="1">
                          <a:solidFill>
                            <a:srgbClr val="FF0000"/>
                          </a:solidFill>
                          <a:effectLst/>
                          <a:latin typeface="+mn-lt"/>
                          <a:ea typeface="+mn-ea"/>
                          <a:cs typeface="Cordia New" panose="020B0304020202020204" pitchFamily="34" charset="-34"/>
                        </a:rPr>
                        <a:t>uchi</a:t>
                      </a:r>
                      <a:r>
                        <a:rPr lang="en-US" sz="2800" b="0" kern="100" baseline="0" dirty="0">
                          <a:solidFill>
                            <a:srgbClr val="FF0000"/>
                          </a:solidFill>
                          <a:effectLst/>
                          <a:latin typeface="+mn-lt"/>
                          <a:ea typeface="+mn-ea"/>
                          <a:cs typeface="Cordia New" panose="020B0304020202020204" pitchFamily="34" charset="-34"/>
                        </a:rPr>
                        <a:t> e </a:t>
                      </a:r>
                      <a:r>
                        <a:rPr lang="en-US" sz="2800" b="0" kern="100" baseline="0" dirty="0" err="1">
                          <a:solidFill>
                            <a:srgbClr val="FF0000"/>
                          </a:solidFill>
                          <a:effectLst/>
                          <a:latin typeface="+mn-lt"/>
                          <a:ea typeface="+mn-ea"/>
                          <a:cs typeface="Cordia New" panose="020B0304020202020204" pitchFamily="34" charset="-34"/>
                        </a:rPr>
                        <a:t>kaerimashita</a:t>
                      </a:r>
                      <a:r>
                        <a:rPr lang="ja-JP" sz="2800" b="0" kern="100" dirty="0">
                          <a:solidFill>
                            <a:srgbClr val="FF0000"/>
                          </a:solidFill>
                          <a:effectLst/>
                          <a:latin typeface="+mn-lt"/>
                          <a:ea typeface="+mn-ea"/>
                          <a:cs typeface="Cordia New" panose="020B0304020202020204" pitchFamily="34" charset="-34"/>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正方形/長方形 5"/>
          <p:cNvSpPr/>
          <p:nvPr/>
        </p:nvSpPr>
        <p:spPr>
          <a:xfrm>
            <a:off x="251520" y="4941168"/>
            <a:ext cx="8640960" cy="338554"/>
          </a:xfrm>
          <a:prstGeom prst="rect">
            <a:avLst/>
          </a:prstGeom>
        </p:spPr>
        <p:txBody>
          <a:bodyPr wrap="square">
            <a:spAutoFit/>
          </a:bodyPr>
          <a:lstStyle/>
          <a:p>
            <a:pPr marL="89535" algn="just">
              <a:spcBef>
                <a:spcPts val="360"/>
              </a:spcBef>
              <a:spcAft>
                <a:spcPts val="0"/>
              </a:spcAft>
            </a:pPr>
            <a:r>
              <a:rPr lang="ja-JP" altLang="ja-JP" sz="1600" kern="100" dirty="0">
                <a:cs typeface="Cordia New" panose="020B0304020202020204" pitchFamily="34" charset="-34"/>
              </a:rPr>
              <a:t>＊モール</a:t>
            </a:r>
            <a:r>
              <a:rPr lang="en-US" altLang="ja-JP" sz="1600" kern="100" dirty="0">
                <a:cs typeface="Cordia New" panose="020B0304020202020204" pitchFamily="34" charset="-34"/>
              </a:rPr>
              <a:t>(</a:t>
            </a:r>
            <a:r>
              <a:rPr lang="en-US" altLang="ja-JP" sz="1600" kern="100" dirty="0" err="1">
                <a:cs typeface="Cordia New" panose="020B0304020202020204" pitchFamily="34" charset="-34"/>
              </a:rPr>
              <a:t>mooru</a:t>
            </a:r>
            <a:r>
              <a:rPr lang="en-US" altLang="ja-JP" sz="1600" kern="100" dirty="0">
                <a:cs typeface="Cordia New" panose="020B0304020202020204" pitchFamily="34" charset="-34"/>
              </a:rPr>
              <a:t>) </a:t>
            </a:r>
            <a:r>
              <a:rPr lang="en-US" altLang="ja-JP" sz="1600" i="1" kern="100" dirty="0">
                <a:cs typeface="Arial" panose="020B0604020202020204" pitchFamily="34" charset="0"/>
              </a:rPr>
              <a:t>mall	</a:t>
            </a:r>
            <a:r>
              <a:rPr lang="ja-JP" altLang="ja-JP" sz="1600" kern="100" dirty="0">
                <a:cs typeface="Cordia New" panose="020B0304020202020204" pitchFamily="34" charset="-34"/>
              </a:rPr>
              <a:t>＊そして</a:t>
            </a:r>
            <a:r>
              <a:rPr lang="en-US" altLang="ja-JP" sz="1600" kern="100" dirty="0">
                <a:cs typeface="Cordia New" panose="020B0304020202020204" pitchFamily="34" charset="-34"/>
              </a:rPr>
              <a:t>(</a:t>
            </a:r>
            <a:r>
              <a:rPr lang="en-US" altLang="ja-JP" sz="1600" kern="100" dirty="0" err="1">
                <a:cs typeface="Cordia New" panose="020B0304020202020204" pitchFamily="34" charset="-34"/>
              </a:rPr>
              <a:t>soshite</a:t>
            </a:r>
            <a:r>
              <a:rPr lang="en-US" altLang="ja-JP" sz="1600" kern="100" dirty="0">
                <a:cs typeface="Cordia New" panose="020B0304020202020204" pitchFamily="34" charset="-34"/>
              </a:rPr>
              <a:t>) </a:t>
            </a:r>
            <a:r>
              <a:rPr lang="en-US" altLang="ja-JP" sz="1600" kern="100" dirty="0" err="1">
                <a:cs typeface="Cordia New" panose="020B0304020202020204" pitchFamily="34" charset="-34"/>
              </a:rPr>
              <a:t>dan</a:t>
            </a:r>
            <a:r>
              <a:rPr lang="en-US" altLang="ja-JP" sz="1600" kern="100" dirty="0">
                <a:cs typeface="Cordia New" panose="020B0304020202020204" pitchFamily="34" charset="-34"/>
              </a:rPr>
              <a:t>, </a:t>
            </a:r>
            <a:r>
              <a:rPr lang="en-US" altLang="ja-JP" sz="1600" kern="100" dirty="0" err="1">
                <a:cs typeface="Cordia New" panose="020B0304020202020204" pitchFamily="34" charset="-34"/>
              </a:rPr>
              <a:t>kemudian</a:t>
            </a:r>
            <a:endParaRPr lang="ja-JP" altLang="ja-JP" sz="1600" kern="100" dirty="0">
              <a:effectLst/>
              <a:cs typeface="Cordia New" panose="020B0304020202020204" pitchFamily="34" charset="-34"/>
            </a:endParaRPr>
          </a:p>
        </p:txBody>
      </p:sp>
      <p:grpSp>
        <p:nvGrpSpPr>
          <p:cNvPr id="7" name="グループ化 6"/>
          <p:cNvGrpSpPr/>
          <p:nvPr/>
        </p:nvGrpSpPr>
        <p:grpSpPr>
          <a:xfrm>
            <a:off x="0" y="164411"/>
            <a:ext cx="9130340" cy="448021"/>
            <a:chOff x="0" y="164411"/>
            <a:chExt cx="9130340" cy="448021"/>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47017" y="236265"/>
            <a:ext cx="7886700" cy="1080000"/>
          </a:xfrm>
        </p:spPr>
        <p:txBody>
          <a:bodyPr>
            <a:normAutofit/>
          </a:bodyPr>
          <a:lstStyle/>
          <a:p>
            <a:r>
              <a:rPr lang="ja-JP" altLang="ja-JP" sz="3500" dirty="0"/>
              <a:t>かきましょう　「わたしの　にっき」</a:t>
            </a:r>
            <a:r>
              <a:rPr lang="en-US" altLang="ja-JP" sz="3500" dirty="0"/>
              <a:t> </a:t>
            </a:r>
            <a:endParaRPr kumimoji="1" lang="ja-JP" altLang="en-US" sz="3500" dirty="0"/>
          </a:p>
        </p:txBody>
      </p:sp>
    </p:spTree>
    <p:extLst>
      <p:ext uri="{BB962C8B-B14F-4D97-AF65-F5344CB8AC3E}">
        <p14:creationId xmlns:p14="http://schemas.microsoft.com/office/powerpoint/2010/main" val="39787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p:nvPr/>
        </p:nvPicPr>
        <p:blipFill>
          <a:blip r:embed="rId3">
            <a:extLst>
              <a:ext uri="{28A0092B-C50C-407E-A947-70E740481C1C}">
                <a14:useLocalDpi xmlns:a14="http://schemas.microsoft.com/office/drawing/2010/main" val="0"/>
              </a:ext>
            </a:extLst>
          </a:blip>
          <a:stretch>
            <a:fillRect/>
          </a:stretch>
        </p:blipFill>
        <p:spPr>
          <a:xfrm rot="21394186">
            <a:off x="669402" y="2045327"/>
            <a:ext cx="4090909" cy="3109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タイトル 1">
            <a:extLst>
              <a:ext uri="{FF2B5EF4-FFF2-40B4-BE49-F238E27FC236}">
                <a16:creationId xmlns:a16="http://schemas.microsoft.com/office/drawing/2014/main" id="{70D1D8DD-4526-4E31-95A2-B1F5AA5C3F49}"/>
              </a:ext>
            </a:extLst>
          </p:cNvPr>
          <p:cNvSpPr txBox="1">
            <a:spLocks/>
          </p:cNvSpPr>
          <p:nvPr/>
        </p:nvSpPr>
        <p:spPr>
          <a:xfrm>
            <a:off x="580054" y="404664"/>
            <a:ext cx="7920000" cy="1080000"/>
          </a:xfrm>
          <a:prstGeom prst="rect">
            <a:avLst/>
          </a:prstGeom>
          <a:ln w="38100">
            <a:solidFill>
              <a:schemeClr val="bg1"/>
            </a:solidFill>
            <a:prstDash val="dash"/>
          </a:ln>
        </p:spPr>
        <p:txBody>
          <a:bodyPr vert="horz" lIns="91440" tIns="45720" rIns="91440" bIns="4572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ja-JP" altLang="en-US" dirty="0"/>
              <a:t>みて　かんがえましょう</a:t>
            </a:r>
          </a:p>
        </p:txBody>
      </p:sp>
      <p:pic>
        <p:nvPicPr>
          <p:cNvPr id="9" name="図 8"/>
          <p:cNvPicPr/>
          <p:nvPr/>
        </p:nvPicPr>
        <p:blipFill>
          <a:blip r:embed="rId4">
            <a:extLst>
              <a:ext uri="{28A0092B-C50C-407E-A947-70E740481C1C}">
                <a14:useLocalDpi xmlns:a14="http://schemas.microsoft.com/office/drawing/2010/main" val="0"/>
              </a:ext>
            </a:extLst>
          </a:blip>
          <a:stretch>
            <a:fillRect/>
          </a:stretch>
        </p:blipFill>
        <p:spPr>
          <a:xfrm>
            <a:off x="4409145" y="3248500"/>
            <a:ext cx="4090909" cy="31090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226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2001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cstate="print">
            <a:extLst>
              <a:ext uri="{28A0092B-C50C-407E-A947-70E740481C1C}">
                <a14:useLocalDpi xmlns:a14="http://schemas.microsoft.com/office/drawing/2010/main" val="0"/>
              </a:ext>
            </a:extLst>
          </a:blip>
          <a:stretch>
            <a:fillRect/>
          </a:stretch>
        </p:blipFill>
        <p:spPr>
          <a:xfrm>
            <a:off x="1995774" y="1151237"/>
            <a:ext cx="360000" cy="360000"/>
          </a:xfrm>
          <a:prstGeom prst="rect">
            <a:avLst/>
          </a:prstGeom>
        </p:spPr>
      </p:pic>
      <p:pic>
        <p:nvPicPr>
          <p:cNvPr id="62" name="2001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cstate="print">
            <a:extLst>
              <a:ext uri="{28A0092B-C50C-407E-A947-70E740481C1C}">
                <a14:useLocalDpi xmlns:a14="http://schemas.microsoft.com/office/drawing/2010/main" val="0"/>
              </a:ext>
            </a:extLst>
          </a:blip>
          <a:stretch>
            <a:fillRect/>
          </a:stretch>
        </p:blipFill>
        <p:spPr>
          <a:xfrm>
            <a:off x="4878694" y="1148753"/>
            <a:ext cx="360000" cy="360000"/>
          </a:xfrm>
          <a:prstGeom prst="rect">
            <a:avLst/>
          </a:prstGeom>
        </p:spPr>
      </p:pic>
      <p:pic>
        <p:nvPicPr>
          <p:cNvPr id="64" name="20010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cstate="print">
            <a:extLst>
              <a:ext uri="{28A0092B-C50C-407E-A947-70E740481C1C}">
                <a14:useLocalDpi xmlns:a14="http://schemas.microsoft.com/office/drawing/2010/main" val="0"/>
              </a:ext>
            </a:extLst>
          </a:blip>
          <a:stretch>
            <a:fillRect/>
          </a:stretch>
        </p:blipFill>
        <p:spPr>
          <a:xfrm>
            <a:off x="7809760" y="1134075"/>
            <a:ext cx="360000" cy="360000"/>
          </a:xfrm>
          <a:prstGeom prst="rect">
            <a:avLst/>
          </a:prstGeom>
        </p:spPr>
      </p:pic>
      <p:pic>
        <p:nvPicPr>
          <p:cNvPr id="65" name="200104">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5" cstate="print">
            <a:extLst>
              <a:ext uri="{28A0092B-C50C-407E-A947-70E740481C1C}">
                <a14:useLocalDpi xmlns:a14="http://schemas.microsoft.com/office/drawing/2010/main" val="0"/>
              </a:ext>
            </a:extLst>
          </a:blip>
          <a:stretch>
            <a:fillRect/>
          </a:stretch>
        </p:blipFill>
        <p:spPr>
          <a:xfrm>
            <a:off x="2704920" y="4014435"/>
            <a:ext cx="360000" cy="360000"/>
          </a:xfrm>
          <a:prstGeom prst="rect">
            <a:avLst/>
          </a:prstGeom>
        </p:spPr>
      </p:pic>
      <p:pic>
        <p:nvPicPr>
          <p:cNvPr id="66" name="200105">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5" cstate="print">
            <a:extLst>
              <a:ext uri="{28A0092B-C50C-407E-A947-70E740481C1C}">
                <a14:useLocalDpi xmlns:a14="http://schemas.microsoft.com/office/drawing/2010/main" val="0"/>
              </a:ext>
            </a:extLst>
          </a:blip>
          <a:stretch>
            <a:fillRect/>
          </a:stretch>
        </p:blipFill>
        <p:spPr>
          <a:xfrm>
            <a:off x="7041040" y="4023726"/>
            <a:ext cx="360000" cy="360000"/>
          </a:xfrm>
          <a:prstGeom prst="rect">
            <a:avLst/>
          </a:prstGeom>
        </p:spPr>
      </p:pic>
      <p:pic>
        <p:nvPicPr>
          <p:cNvPr id="14341"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52365" y="4365188"/>
            <a:ext cx="20955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2"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70782" y="4377549"/>
            <a:ext cx="2124075"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28471" bIns="45720" numCol="1" anchor="ctr" anchorCtr="0" compatLnSpc="1">
            <a:prstTxWarp prst="textNoShape">
              <a:avLst/>
            </a:prstTxWarp>
            <a:spAutoFit/>
          </a:bodyPr>
          <a:lstStyle/>
          <a:p>
            <a:endParaRPr lang="ja-JP" altLang="en-US"/>
          </a:p>
        </p:txBody>
      </p:sp>
      <p:sp>
        <p:nvSpPr>
          <p:cNvPr id="15" name="角丸四角形 14"/>
          <p:cNvSpPr/>
          <p:nvPr/>
        </p:nvSpPr>
        <p:spPr>
          <a:xfrm>
            <a:off x="1405186" y="114875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16" name="角丸四角形 15"/>
          <p:cNvSpPr/>
          <p:nvPr/>
        </p:nvSpPr>
        <p:spPr>
          <a:xfrm>
            <a:off x="4283968" y="114875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17" name="角丸四角形 16"/>
          <p:cNvSpPr/>
          <p:nvPr/>
        </p:nvSpPr>
        <p:spPr>
          <a:xfrm>
            <a:off x="7216972" y="114591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34" name="正方形/長方形 33"/>
          <p:cNvSpPr/>
          <p:nvPr/>
        </p:nvSpPr>
        <p:spPr>
          <a:xfrm>
            <a:off x="4789306" y="6047870"/>
            <a:ext cx="3868488" cy="766966"/>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rPr>
              <a:t>べんきょうします</a:t>
            </a:r>
            <a:endParaRPr lang="en-US" altLang="ja-JP" dirty="0">
              <a:solidFill>
                <a:schemeClr val="tx1"/>
              </a:solidFill>
            </a:endParaRPr>
          </a:p>
          <a:p>
            <a:pPr algn="ctr"/>
            <a:r>
              <a:rPr lang="en-US" altLang="ja-JP" dirty="0" err="1">
                <a:solidFill>
                  <a:schemeClr val="tx1"/>
                </a:solidFill>
              </a:rPr>
              <a:t>benkyou-shimasu</a:t>
            </a:r>
            <a:endParaRPr lang="en-US" altLang="ja-JP" dirty="0">
              <a:solidFill>
                <a:schemeClr val="tx1"/>
              </a:solidFill>
            </a:endParaRPr>
          </a:p>
          <a:p>
            <a:pPr algn="ctr"/>
            <a:r>
              <a:rPr kumimoji="1" lang="en-US" altLang="ja-JP" dirty="0" err="1">
                <a:solidFill>
                  <a:schemeClr val="tx1"/>
                </a:solidFill>
              </a:rPr>
              <a:t>belajar</a:t>
            </a:r>
            <a:endParaRPr kumimoji="1" lang="ja-JP" altLang="en-US" dirty="0">
              <a:solidFill>
                <a:schemeClr val="tx1"/>
              </a:solidFill>
            </a:endParaRPr>
          </a:p>
        </p:txBody>
      </p:sp>
      <p:sp>
        <p:nvSpPr>
          <p:cNvPr id="37" name="正方形/長方形 36"/>
          <p:cNvSpPr/>
          <p:nvPr/>
        </p:nvSpPr>
        <p:spPr>
          <a:xfrm>
            <a:off x="946549" y="6051690"/>
            <a:ext cx="2896040" cy="766966"/>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err="1">
                <a:solidFill>
                  <a:schemeClr val="tx1"/>
                </a:solidFill>
              </a:rPr>
              <a:t>がっ</a:t>
            </a:r>
            <a:r>
              <a:rPr lang="ja-JP" altLang="en-US" dirty="0">
                <a:solidFill>
                  <a:schemeClr val="tx1"/>
                </a:solidFill>
              </a:rPr>
              <a:t>こうへ　いきます</a:t>
            </a:r>
            <a:endParaRPr lang="en-US" altLang="ja-JP" dirty="0">
              <a:solidFill>
                <a:schemeClr val="tx1"/>
              </a:solidFill>
            </a:endParaRPr>
          </a:p>
          <a:p>
            <a:pPr algn="ctr"/>
            <a:r>
              <a:rPr lang="en-US" altLang="ja-JP" dirty="0" err="1">
                <a:solidFill>
                  <a:schemeClr val="tx1"/>
                </a:solidFill>
              </a:rPr>
              <a:t>gakkou</a:t>
            </a:r>
            <a:r>
              <a:rPr lang="en-US" altLang="ja-JP" dirty="0">
                <a:solidFill>
                  <a:schemeClr val="tx1"/>
                </a:solidFill>
              </a:rPr>
              <a:t> e </a:t>
            </a:r>
            <a:r>
              <a:rPr lang="en-US" altLang="ja-JP" dirty="0" err="1">
                <a:solidFill>
                  <a:schemeClr val="tx1"/>
                </a:solidFill>
              </a:rPr>
              <a:t>ikimasu</a:t>
            </a:r>
            <a:endParaRPr lang="en-US" altLang="ja-JP" dirty="0">
              <a:solidFill>
                <a:schemeClr val="tx1"/>
              </a:solidFill>
            </a:endParaRPr>
          </a:p>
          <a:p>
            <a:pPr algn="ctr"/>
            <a:r>
              <a:rPr kumimoji="1" lang="en-US" altLang="ja-JP" dirty="0" err="1">
                <a:solidFill>
                  <a:schemeClr val="tx1"/>
                </a:solidFill>
              </a:rPr>
              <a:t>Pergi</a:t>
            </a:r>
            <a:r>
              <a:rPr kumimoji="1" lang="en-US" altLang="ja-JP" dirty="0">
                <a:solidFill>
                  <a:schemeClr val="tx1"/>
                </a:solidFill>
              </a:rPr>
              <a:t> </a:t>
            </a:r>
            <a:r>
              <a:rPr kumimoji="1" lang="en-US" altLang="ja-JP" dirty="0" err="1">
                <a:solidFill>
                  <a:schemeClr val="tx1"/>
                </a:solidFill>
              </a:rPr>
              <a:t>ke</a:t>
            </a:r>
            <a:r>
              <a:rPr kumimoji="1" lang="en-US" altLang="ja-JP" dirty="0">
                <a:solidFill>
                  <a:schemeClr val="tx1"/>
                </a:solidFill>
              </a:rPr>
              <a:t> </a:t>
            </a:r>
            <a:r>
              <a:rPr kumimoji="1" lang="en-US" altLang="ja-JP" dirty="0" err="1">
                <a:solidFill>
                  <a:schemeClr val="tx1"/>
                </a:solidFill>
              </a:rPr>
              <a:t>kampus</a:t>
            </a:r>
            <a:endParaRPr kumimoji="1" lang="ja-JP" altLang="en-US" dirty="0">
              <a:solidFill>
                <a:schemeClr val="tx1"/>
              </a:solidFill>
            </a:endParaRPr>
          </a:p>
        </p:txBody>
      </p:sp>
      <p:sp>
        <p:nvSpPr>
          <p:cNvPr id="27" name="正方形/長方形 26"/>
          <p:cNvSpPr/>
          <p:nvPr/>
        </p:nvSpPr>
        <p:spPr>
          <a:xfrm>
            <a:off x="745645" y="3214288"/>
            <a:ext cx="1864022" cy="72008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rPr>
              <a:t>おきます</a:t>
            </a:r>
            <a:endParaRPr lang="en-US" altLang="ja-JP" sz="1600" dirty="0">
              <a:solidFill>
                <a:schemeClr val="tx1"/>
              </a:solidFill>
            </a:endParaRPr>
          </a:p>
          <a:p>
            <a:pPr algn="ctr"/>
            <a:r>
              <a:rPr kumimoji="1" lang="en-US" altLang="ja-JP" sz="1600" dirty="0" err="1">
                <a:solidFill>
                  <a:schemeClr val="tx1"/>
                </a:solidFill>
              </a:rPr>
              <a:t>Okimasu</a:t>
            </a:r>
            <a:endParaRPr kumimoji="1" lang="en-US" altLang="ja-JP" sz="1600" dirty="0">
              <a:solidFill>
                <a:schemeClr val="tx1"/>
              </a:solidFill>
            </a:endParaRPr>
          </a:p>
          <a:p>
            <a:pPr algn="ctr"/>
            <a:r>
              <a:rPr kumimoji="1" lang="en-US" altLang="ja-JP" sz="1600" dirty="0" err="1">
                <a:solidFill>
                  <a:schemeClr val="tx1"/>
                </a:solidFill>
              </a:rPr>
              <a:t>Bangun</a:t>
            </a:r>
            <a:r>
              <a:rPr kumimoji="1" lang="en-US" altLang="ja-JP" sz="1600" dirty="0">
                <a:solidFill>
                  <a:schemeClr val="tx1"/>
                </a:solidFill>
              </a:rPr>
              <a:t> </a:t>
            </a:r>
            <a:r>
              <a:rPr kumimoji="1" lang="en-US" altLang="ja-JP" sz="1600" dirty="0" err="1">
                <a:solidFill>
                  <a:schemeClr val="tx1"/>
                </a:solidFill>
              </a:rPr>
              <a:t>Tidur</a:t>
            </a:r>
            <a:endParaRPr kumimoji="1" lang="ja-JP" altLang="en-US" sz="1600" dirty="0">
              <a:solidFill>
                <a:schemeClr val="tx1"/>
              </a:solidFill>
            </a:endParaRPr>
          </a:p>
        </p:txBody>
      </p:sp>
      <p:sp>
        <p:nvSpPr>
          <p:cNvPr id="30" name="角丸四角形 29"/>
          <p:cNvSpPr/>
          <p:nvPr/>
        </p:nvSpPr>
        <p:spPr>
          <a:xfrm>
            <a:off x="6447513" y="401808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29" name="角丸四角形 28"/>
          <p:cNvSpPr/>
          <p:nvPr/>
        </p:nvSpPr>
        <p:spPr>
          <a:xfrm>
            <a:off x="2107962" y="4014479"/>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4</a:t>
            </a:r>
            <a:endParaRPr kumimoji="1" lang="ja-JP" altLang="en-US" sz="2400" dirty="0"/>
          </a:p>
        </p:txBody>
      </p:sp>
      <p:pic>
        <p:nvPicPr>
          <p:cNvPr id="63" name="200100 - Part1">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8" cstate="print">
            <a:extLst>
              <a:ext uri="{28A0092B-C50C-407E-A947-70E740481C1C}">
                <a14:useLocalDpi xmlns:a14="http://schemas.microsoft.com/office/drawing/2010/main" val="0"/>
              </a:ext>
            </a:extLst>
          </a:blip>
          <a:stretch>
            <a:fillRect/>
          </a:stretch>
        </p:blipFill>
        <p:spPr>
          <a:xfrm>
            <a:off x="7917708" y="612432"/>
            <a:ext cx="504103" cy="486000"/>
          </a:xfrm>
          <a:prstGeom prst="rect">
            <a:avLst/>
          </a:prstGeom>
        </p:spPr>
      </p:pic>
      <p:grpSp>
        <p:nvGrpSpPr>
          <p:cNvPr id="28" name="グループ化 27"/>
          <p:cNvGrpSpPr/>
          <p:nvPr/>
        </p:nvGrpSpPr>
        <p:grpSpPr>
          <a:xfrm>
            <a:off x="0" y="164411"/>
            <a:ext cx="9130340" cy="448021"/>
            <a:chOff x="0" y="164411"/>
            <a:chExt cx="9130340" cy="448021"/>
          </a:xfrm>
        </p:grpSpPr>
        <p:pic>
          <p:nvPicPr>
            <p:cNvPr id="3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283059" y="913513"/>
            <a:ext cx="7886700" cy="330897"/>
          </a:xfrm>
        </p:spPr>
        <p:txBody>
          <a:bodyPr>
            <a:normAutofit fontScale="90000"/>
          </a:bodyPr>
          <a:lstStyle/>
          <a:p>
            <a:r>
              <a:rPr lang="ja-JP" altLang="en-US" sz="3500" dirty="0"/>
              <a:t>きいて　いいましょう　</a:t>
            </a:r>
            <a:r>
              <a:rPr lang="en-US" altLang="ja-JP" sz="3500" dirty="0">
                <a:latin typeface="+mj-ea"/>
              </a:rPr>
              <a:t>1</a:t>
            </a:r>
            <a:r>
              <a:rPr lang="ja-JP" altLang="en-US" sz="3500" dirty="0">
                <a:latin typeface="+mj-ea"/>
              </a:rPr>
              <a:t>　①</a:t>
            </a:r>
            <a:br>
              <a:rPr lang="en-US" altLang="ja-JP" sz="3500" dirty="0">
                <a:latin typeface="+mj-ea"/>
              </a:rPr>
            </a:br>
            <a:br>
              <a:rPr lang="en-US" altLang="ja-JP" sz="3500" dirty="0">
                <a:latin typeface="+mj-ea"/>
              </a:rPr>
            </a:br>
            <a:r>
              <a:rPr lang="ja-JP" altLang="en-US" sz="2200" dirty="0">
                <a:solidFill>
                  <a:srgbClr val="FF0000"/>
                </a:solidFill>
              </a:rPr>
              <a:t>　</a:t>
            </a:r>
            <a:endParaRPr kumimoji="1" lang="ja-JP" altLang="en-US" sz="2200" dirty="0">
              <a:solidFill>
                <a:srgbClr val="FF0000"/>
              </a:solidFill>
            </a:endParaRPr>
          </a:p>
        </p:txBody>
      </p:sp>
      <p:pic>
        <p:nvPicPr>
          <p:cNvPr id="14338"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3568" y="1585418"/>
            <a:ext cx="201930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27803" y="1546930"/>
            <a:ext cx="20669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正方形/長方形 35"/>
          <p:cNvSpPr/>
          <p:nvPr/>
        </p:nvSpPr>
        <p:spPr>
          <a:xfrm>
            <a:off x="3461329" y="3212976"/>
            <a:ext cx="2220721" cy="75953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rPr>
              <a:t>おいのりします</a:t>
            </a:r>
            <a:endParaRPr lang="en-US" altLang="ja-JP" dirty="0">
              <a:solidFill>
                <a:schemeClr val="tx1"/>
              </a:solidFill>
            </a:endParaRPr>
          </a:p>
          <a:p>
            <a:pPr algn="ctr"/>
            <a:r>
              <a:rPr lang="en-US" altLang="ja-JP" dirty="0" err="1">
                <a:solidFill>
                  <a:schemeClr val="tx1"/>
                </a:solidFill>
              </a:rPr>
              <a:t>oinori-shimasu</a:t>
            </a:r>
            <a:endParaRPr lang="en-US" altLang="ja-JP" dirty="0">
              <a:solidFill>
                <a:schemeClr val="tx1"/>
              </a:solidFill>
            </a:endParaRPr>
          </a:p>
          <a:p>
            <a:pPr algn="ctr"/>
            <a:r>
              <a:rPr kumimoji="1" lang="en-US" altLang="ja-JP" dirty="0" err="1">
                <a:solidFill>
                  <a:schemeClr val="tx1"/>
                </a:solidFill>
              </a:rPr>
              <a:t>Berdoa</a:t>
            </a:r>
            <a:r>
              <a:rPr kumimoji="1" lang="en-US" altLang="ja-JP" dirty="0">
                <a:solidFill>
                  <a:schemeClr val="tx1"/>
                </a:solidFill>
              </a:rPr>
              <a:t>/</a:t>
            </a:r>
            <a:r>
              <a:rPr kumimoji="1" lang="en-US" altLang="ja-JP" dirty="0" err="1">
                <a:solidFill>
                  <a:schemeClr val="tx1"/>
                </a:solidFill>
              </a:rPr>
              <a:t>ibadah</a:t>
            </a:r>
            <a:endParaRPr kumimoji="1" lang="ja-JP" altLang="en-US" dirty="0">
              <a:solidFill>
                <a:schemeClr val="tx1"/>
              </a:solidFill>
            </a:endParaRPr>
          </a:p>
        </p:txBody>
      </p:sp>
      <p:pic>
        <p:nvPicPr>
          <p:cNvPr id="14340" name="Picture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65515" y="1531589"/>
            <a:ext cx="206692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正方形/長方形 34"/>
          <p:cNvSpPr/>
          <p:nvPr/>
        </p:nvSpPr>
        <p:spPr>
          <a:xfrm>
            <a:off x="6065506" y="3194559"/>
            <a:ext cx="2783314" cy="75953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rPr>
              <a:t>ごはんを　たべます</a:t>
            </a:r>
            <a:endParaRPr lang="en-US" altLang="ja-JP" dirty="0">
              <a:solidFill>
                <a:schemeClr val="tx1"/>
              </a:solidFill>
            </a:endParaRPr>
          </a:p>
          <a:p>
            <a:pPr algn="ctr"/>
            <a:r>
              <a:rPr lang="en-US" altLang="ja-JP" dirty="0" err="1">
                <a:solidFill>
                  <a:schemeClr val="tx1"/>
                </a:solidFill>
              </a:rPr>
              <a:t>gohan</a:t>
            </a:r>
            <a:r>
              <a:rPr lang="en-US" altLang="ja-JP" dirty="0">
                <a:solidFill>
                  <a:schemeClr val="tx1"/>
                </a:solidFill>
              </a:rPr>
              <a:t> o </a:t>
            </a:r>
            <a:r>
              <a:rPr lang="en-US" altLang="ja-JP" dirty="0" err="1">
                <a:solidFill>
                  <a:schemeClr val="tx1"/>
                </a:solidFill>
              </a:rPr>
              <a:t>tabemasu</a:t>
            </a:r>
            <a:endParaRPr lang="en-US" altLang="ja-JP" dirty="0">
              <a:solidFill>
                <a:schemeClr val="tx1"/>
              </a:solidFill>
            </a:endParaRPr>
          </a:p>
          <a:p>
            <a:pPr algn="ctr"/>
            <a:r>
              <a:rPr kumimoji="1" lang="en-US" altLang="ja-JP" dirty="0" err="1">
                <a:solidFill>
                  <a:schemeClr val="tx1"/>
                </a:solidFill>
              </a:rPr>
              <a:t>Makan</a:t>
            </a:r>
            <a:endParaRPr kumimoji="1" lang="ja-JP" altLang="en-US" dirty="0">
              <a:solidFill>
                <a:schemeClr val="tx1"/>
              </a:solidFill>
            </a:endParaRPr>
          </a:p>
        </p:txBody>
      </p:sp>
    </p:spTree>
    <p:extLst>
      <p:ext uri="{BB962C8B-B14F-4D97-AF65-F5344CB8AC3E}">
        <p14:creationId xmlns:p14="http://schemas.microsoft.com/office/powerpoint/2010/main" val="319292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25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25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2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5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61"/>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7848" fill="hold"/>
                                        <p:tgtEl>
                                          <p:spTgt spid="61"/>
                                        </p:tgtEl>
                                      </p:cBhvr>
                                    </p:cmd>
                                  </p:childTnLst>
                                </p:cTn>
                              </p:par>
                            </p:childTnLst>
                          </p:cTn>
                        </p:par>
                      </p:childTnLst>
                    </p:cTn>
                  </p:par>
                </p:childTnLst>
              </p:cTn>
              <p:nextCondLst>
                <p:cond evt="onClick" delay="0">
                  <p:tgtEl>
                    <p:spTgt spid="61"/>
                  </p:tgtEl>
                </p:cond>
              </p:nextCondLst>
            </p:seq>
            <p:audio>
              <p:cMediaNode vol="80000">
                <p:cTn id="33" fill="hold" display="0">
                  <p:stCondLst>
                    <p:cond delay="indefinite"/>
                  </p:stCondLst>
                  <p:endCondLst>
                    <p:cond evt="onStopAudio" delay="0">
                      <p:tgtEl>
                        <p:sldTgt/>
                      </p:tgtEl>
                    </p:cond>
                  </p:endCondLst>
                </p:cTn>
                <p:tgtEl>
                  <p:spTgt spid="61"/>
                </p:tgtEl>
              </p:cMediaNode>
            </p:audio>
            <p:seq concurrent="1" nextAc="seek">
              <p:cTn id="34" restart="whenNotActive" fill="hold" evtFilter="cancelBubble" nodeType="interactiveSeq">
                <p:stCondLst>
                  <p:cond evt="onClick" delay="0">
                    <p:tgtEl>
                      <p:spTgt spid="62"/>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9519" fill="hold"/>
                                        <p:tgtEl>
                                          <p:spTgt spid="62"/>
                                        </p:tgtEl>
                                      </p:cBhvr>
                                    </p:cmd>
                                  </p:childTnLst>
                                </p:cTn>
                              </p:par>
                            </p:childTnLst>
                          </p:cTn>
                        </p:par>
                      </p:childTnLst>
                    </p:cTn>
                  </p:par>
                </p:childTnLst>
              </p:cTn>
              <p:nextCondLst>
                <p:cond evt="onClick" delay="0">
                  <p:tgtEl>
                    <p:spTgt spid="62"/>
                  </p:tgtEl>
                </p:cond>
              </p:nextCondLst>
            </p:seq>
            <p:audio>
              <p:cMediaNode vol="80000">
                <p:cTn id="39" fill="hold" display="0">
                  <p:stCondLst>
                    <p:cond delay="indefinite"/>
                  </p:stCondLst>
                  <p:endCondLst>
                    <p:cond evt="onStopAudio" delay="0">
                      <p:tgtEl>
                        <p:sldTgt/>
                      </p:tgtEl>
                    </p:cond>
                  </p:endCondLst>
                </p:cTn>
                <p:tgtEl>
                  <p:spTgt spid="62"/>
                </p:tgtEl>
              </p:cMediaNode>
            </p:audio>
            <p:seq concurrent="1" nextAc="seek">
              <p:cTn id="40" restart="whenNotActive" fill="hold" evtFilter="cancelBubble" nodeType="interactiveSeq">
                <p:stCondLst>
                  <p:cond evt="onClick" delay="0">
                    <p:tgtEl>
                      <p:spTgt spid="63"/>
                    </p:tgtEl>
                  </p:cond>
                </p:stCondLst>
                <p:endSync evt="end" delay="0">
                  <p:rtn val="all"/>
                </p:endSync>
                <p:childTnLst>
                  <p:par>
                    <p:cTn id="41" fill="hold">
                      <p:stCondLst>
                        <p:cond delay="0"/>
                      </p:stCondLst>
                      <p:childTnLst>
                        <p:par>
                          <p:cTn id="42" fill="hold">
                            <p:stCondLst>
                              <p:cond delay="0"/>
                            </p:stCondLst>
                            <p:childTnLst>
                              <p:par>
                                <p:cTn id="43" presetID="1" presetClass="mediacall" presetSubtype="0" fill="hold" nodeType="clickEffect">
                                  <p:stCondLst>
                                    <p:cond delay="0"/>
                                  </p:stCondLst>
                                  <p:childTnLst>
                                    <p:cmd type="call" cmd="playFrom(0.0)">
                                      <p:cBhvr>
                                        <p:cTn id="44" dur="46978" fill="hold"/>
                                        <p:tgtEl>
                                          <p:spTgt spid="63"/>
                                        </p:tgtEl>
                                      </p:cBhvr>
                                    </p:cmd>
                                  </p:childTnLst>
                                </p:cTn>
                              </p:par>
                            </p:childTnLst>
                          </p:cTn>
                        </p:par>
                      </p:childTnLst>
                    </p:cTn>
                  </p:par>
                </p:childTnLst>
              </p:cTn>
              <p:nextCondLst>
                <p:cond evt="onClick" delay="0">
                  <p:tgtEl>
                    <p:spTgt spid="63"/>
                  </p:tgtEl>
                </p:cond>
              </p:nextCondLst>
            </p:seq>
            <p:audio>
              <p:cMediaNode vol="80000">
                <p:cTn id="45" fill="hold" display="0">
                  <p:stCondLst>
                    <p:cond delay="indefinite"/>
                  </p:stCondLst>
                  <p:endCondLst>
                    <p:cond evt="onStopAudio" delay="0">
                      <p:tgtEl>
                        <p:sldTgt/>
                      </p:tgtEl>
                    </p:cond>
                  </p:endCondLst>
                </p:cTn>
                <p:tgtEl>
                  <p:spTgt spid="63"/>
                </p:tgtEl>
              </p:cMediaNode>
            </p:audio>
            <p:seq concurrent="1" nextAc="seek">
              <p:cTn id="46" restart="whenNotActive" fill="hold" evtFilter="cancelBubble" nodeType="interactiveSeq">
                <p:stCondLst>
                  <p:cond evt="onClick" delay="0">
                    <p:tgtEl>
                      <p:spTgt spid="64"/>
                    </p:tgtEl>
                  </p:cond>
                </p:stCondLst>
                <p:endSync evt="end" delay="0">
                  <p:rtn val="all"/>
                </p:endSync>
                <p:childTnLst>
                  <p:par>
                    <p:cTn id="47" fill="hold">
                      <p:stCondLst>
                        <p:cond delay="0"/>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8893" fill="hold"/>
                                        <p:tgtEl>
                                          <p:spTgt spid="64"/>
                                        </p:tgtEl>
                                      </p:cBhvr>
                                    </p:cmd>
                                  </p:childTnLst>
                                </p:cTn>
                              </p:par>
                            </p:childTnLst>
                          </p:cTn>
                        </p:par>
                      </p:childTnLst>
                    </p:cTn>
                  </p:par>
                </p:childTnLst>
              </p:cTn>
              <p:nextCondLst>
                <p:cond evt="onClick" delay="0">
                  <p:tgtEl>
                    <p:spTgt spid="64"/>
                  </p:tgtEl>
                </p:cond>
              </p:nextCondLst>
            </p:seq>
            <p:audio>
              <p:cMediaNode vol="80000">
                <p:cTn id="51" fill="hold" display="0">
                  <p:stCondLst>
                    <p:cond delay="indefinite"/>
                  </p:stCondLst>
                  <p:endCondLst>
                    <p:cond evt="onStopAudio" delay="0">
                      <p:tgtEl>
                        <p:sldTgt/>
                      </p:tgtEl>
                    </p:cond>
                  </p:endCondLst>
                </p:cTn>
                <p:tgtEl>
                  <p:spTgt spid="64"/>
                </p:tgtEl>
              </p:cMediaNode>
            </p:audio>
            <p:seq concurrent="1" nextAc="seek">
              <p:cTn id="52" restart="whenNotActive" fill="hold" evtFilter="cancelBubble" nodeType="interactiveSeq">
                <p:stCondLst>
                  <p:cond evt="onClick" delay="0">
                    <p:tgtEl>
                      <p:spTgt spid="65"/>
                    </p:tgtEl>
                  </p:cond>
                </p:stCondLst>
                <p:endSync evt="end" delay="0">
                  <p:rtn val="all"/>
                </p:endSync>
                <p:childTnLst>
                  <p:par>
                    <p:cTn id="53" fill="hold">
                      <p:stCondLst>
                        <p:cond delay="0"/>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9728" fill="hold"/>
                                        <p:tgtEl>
                                          <p:spTgt spid="65"/>
                                        </p:tgtEl>
                                      </p:cBhvr>
                                    </p:cmd>
                                  </p:childTnLst>
                                </p:cTn>
                              </p:par>
                            </p:childTnLst>
                          </p:cTn>
                        </p:par>
                      </p:childTnLst>
                    </p:cTn>
                  </p:par>
                </p:childTnLst>
              </p:cTn>
              <p:nextCondLst>
                <p:cond evt="onClick" delay="0">
                  <p:tgtEl>
                    <p:spTgt spid="65"/>
                  </p:tgtEl>
                </p:cond>
              </p:nextCondLst>
            </p:seq>
            <p:audio>
              <p:cMediaNode vol="80000">
                <p:cTn id="57" fill="hold" display="0">
                  <p:stCondLst>
                    <p:cond delay="indefinite"/>
                  </p:stCondLst>
                  <p:endCondLst>
                    <p:cond evt="onStopAudio" delay="0">
                      <p:tgtEl>
                        <p:sldTgt/>
                      </p:tgtEl>
                    </p:cond>
                  </p:endCondLst>
                </p:cTn>
                <p:tgtEl>
                  <p:spTgt spid="65"/>
                </p:tgtEl>
              </p:cMediaNode>
            </p:audio>
            <p:seq concurrent="1" nextAc="seek">
              <p:cTn id="58" restart="whenNotActive" fill="hold" evtFilter="cancelBubble" nodeType="interactiveSeq">
                <p:stCondLst>
                  <p:cond evt="onClick" delay="0">
                    <p:tgtEl>
                      <p:spTgt spid="66"/>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1348" fill="hold"/>
                                        <p:tgtEl>
                                          <p:spTgt spid="66"/>
                                        </p:tgtEl>
                                      </p:cBhvr>
                                    </p:cmd>
                                  </p:childTnLst>
                                </p:cTn>
                              </p:par>
                            </p:childTnLst>
                          </p:cTn>
                        </p:par>
                      </p:childTnLst>
                    </p:cTn>
                  </p:par>
                </p:childTnLst>
              </p:cTn>
              <p:nextCondLst>
                <p:cond evt="onClick" delay="0">
                  <p:tgtEl>
                    <p:spTgt spid="66"/>
                  </p:tgtEl>
                </p:cond>
              </p:nextCondLst>
            </p:seq>
            <p:audio>
              <p:cMediaNode vol="80000">
                <p:cTn id="63" fill="hold" display="0">
                  <p:stCondLst>
                    <p:cond delay="indefinite"/>
                  </p:stCondLst>
                  <p:endCondLst>
                    <p:cond evt="onStopAudio" delay="0">
                      <p:tgtEl>
                        <p:sldTgt/>
                      </p:tgtEl>
                    </p:cond>
                  </p:endCondLst>
                </p:cTn>
                <p:tgtEl>
                  <p:spTgt spid="66"/>
                </p:tgtEl>
              </p:cMediaNode>
            </p:audio>
          </p:childTnLst>
        </p:cTn>
      </p:par>
    </p:tnLst>
    <p:bldLst>
      <p:bldP spid="34" grpId="0" animBg="1"/>
      <p:bldP spid="37" grpId="0" animBg="1"/>
      <p:bldP spid="27" grpId="0" animBg="1"/>
      <p:bldP spid="36"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28471" bIns="45720" numCol="1" anchor="ctr" anchorCtr="0" compatLnSpc="1">
            <a:prstTxWarp prst="textNoShape">
              <a:avLst/>
            </a:prstTxWarp>
            <a:spAutoFit/>
          </a:bodyPr>
          <a:lstStyle/>
          <a:p>
            <a:endParaRPr lang="ja-JP" altLang="en-US"/>
          </a:p>
        </p:txBody>
      </p:sp>
      <p:sp>
        <p:nvSpPr>
          <p:cNvPr id="15" name="角丸四角形 14"/>
          <p:cNvSpPr/>
          <p:nvPr/>
        </p:nvSpPr>
        <p:spPr>
          <a:xfrm>
            <a:off x="1381299" y="1054131"/>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t>6</a:t>
            </a:r>
            <a:endParaRPr kumimoji="1" lang="ja-JP" altLang="en-US" sz="2400" dirty="0"/>
          </a:p>
        </p:txBody>
      </p:sp>
      <p:sp>
        <p:nvSpPr>
          <p:cNvPr id="16" name="角丸四角形 15"/>
          <p:cNvSpPr/>
          <p:nvPr/>
        </p:nvSpPr>
        <p:spPr>
          <a:xfrm>
            <a:off x="4634483" y="106336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7</a:t>
            </a:r>
            <a:endParaRPr kumimoji="1" lang="ja-JP" altLang="en-US" sz="2400" dirty="0"/>
          </a:p>
        </p:txBody>
      </p:sp>
      <p:sp>
        <p:nvSpPr>
          <p:cNvPr id="17" name="角丸四角形 16"/>
          <p:cNvSpPr/>
          <p:nvPr/>
        </p:nvSpPr>
        <p:spPr>
          <a:xfrm>
            <a:off x="1381299" y="3931568"/>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8</a:t>
            </a:r>
            <a:endParaRPr kumimoji="1" lang="ja-JP" altLang="en-US" sz="2400" dirty="0"/>
          </a:p>
        </p:txBody>
      </p:sp>
      <p:sp>
        <p:nvSpPr>
          <p:cNvPr id="34" name="正方形/長方形 33"/>
          <p:cNvSpPr/>
          <p:nvPr/>
        </p:nvSpPr>
        <p:spPr>
          <a:xfrm>
            <a:off x="6762582" y="6021368"/>
            <a:ext cx="1409818" cy="72000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dirty="0">
                <a:solidFill>
                  <a:schemeClr val="tx1"/>
                </a:solidFill>
              </a:rPr>
              <a:t>ねます</a:t>
            </a:r>
            <a:endParaRPr lang="en-US" altLang="ja-JP" sz="2400" dirty="0">
              <a:solidFill>
                <a:schemeClr val="tx1"/>
              </a:solidFill>
            </a:endParaRPr>
          </a:p>
          <a:p>
            <a:pPr algn="ctr"/>
            <a:r>
              <a:rPr lang="en-US" altLang="ja-JP" dirty="0" err="1">
                <a:solidFill>
                  <a:schemeClr val="tx1"/>
                </a:solidFill>
              </a:rPr>
              <a:t>Nemasu</a:t>
            </a:r>
            <a:endParaRPr lang="en-US" altLang="ja-JP" dirty="0">
              <a:solidFill>
                <a:schemeClr val="tx1"/>
              </a:solidFill>
            </a:endParaRPr>
          </a:p>
          <a:p>
            <a:pPr algn="ctr"/>
            <a:r>
              <a:rPr kumimoji="1" lang="en-US" altLang="ja-JP" dirty="0" err="1">
                <a:solidFill>
                  <a:schemeClr val="tx1"/>
                </a:solidFill>
              </a:rPr>
              <a:t>Tidur</a:t>
            </a:r>
            <a:endParaRPr kumimoji="1" lang="ja-JP" altLang="en-US" dirty="0">
              <a:solidFill>
                <a:schemeClr val="tx1"/>
              </a:solidFill>
            </a:endParaRPr>
          </a:p>
        </p:txBody>
      </p:sp>
      <p:sp>
        <p:nvSpPr>
          <p:cNvPr id="43" name="正方形/長方形 42"/>
          <p:cNvSpPr/>
          <p:nvPr/>
        </p:nvSpPr>
        <p:spPr>
          <a:xfrm>
            <a:off x="415283" y="6035680"/>
            <a:ext cx="2320352" cy="72000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rPr>
              <a:t>テレビを　みます</a:t>
            </a:r>
            <a:endParaRPr lang="en-US" altLang="ja-JP" sz="1600" dirty="0">
              <a:solidFill>
                <a:schemeClr val="tx1"/>
              </a:solidFill>
            </a:endParaRPr>
          </a:p>
          <a:p>
            <a:pPr algn="ctr"/>
            <a:r>
              <a:rPr lang="en-US" altLang="ja-JP" sz="1600" dirty="0" err="1">
                <a:solidFill>
                  <a:schemeClr val="tx1"/>
                </a:solidFill>
              </a:rPr>
              <a:t>terebi</a:t>
            </a:r>
            <a:r>
              <a:rPr lang="en-US" altLang="ja-JP" sz="1600" dirty="0">
                <a:solidFill>
                  <a:schemeClr val="tx1"/>
                </a:solidFill>
              </a:rPr>
              <a:t> o </a:t>
            </a:r>
            <a:r>
              <a:rPr lang="en-US" altLang="ja-JP" sz="1600" dirty="0" err="1">
                <a:solidFill>
                  <a:schemeClr val="tx1"/>
                </a:solidFill>
              </a:rPr>
              <a:t>mimasu</a:t>
            </a:r>
            <a:endParaRPr lang="en-US" altLang="ja-JP" sz="1600" dirty="0">
              <a:solidFill>
                <a:schemeClr val="tx1"/>
              </a:solidFill>
            </a:endParaRPr>
          </a:p>
          <a:p>
            <a:pPr algn="ctr"/>
            <a:r>
              <a:rPr kumimoji="1" lang="en-US" altLang="ja-JP" sz="1600" dirty="0" err="1">
                <a:solidFill>
                  <a:schemeClr val="tx1"/>
                </a:solidFill>
              </a:rPr>
              <a:t>Menonton</a:t>
            </a:r>
            <a:r>
              <a:rPr kumimoji="1" lang="en-US" altLang="ja-JP" sz="1600" dirty="0">
                <a:solidFill>
                  <a:schemeClr val="tx1"/>
                </a:solidFill>
              </a:rPr>
              <a:t> TV</a:t>
            </a:r>
            <a:endParaRPr kumimoji="1" lang="ja-JP" altLang="en-US" sz="1600" dirty="0">
              <a:solidFill>
                <a:schemeClr val="tx1"/>
              </a:solidFill>
            </a:endParaRPr>
          </a:p>
        </p:txBody>
      </p:sp>
      <p:sp>
        <p:nvSpPr>
          <p:cNvPr id="44" name="正方形/長方形 43"/>
          <p:cNvSpPr/>
          <p:nvPr/>
        </p:nvSpPr>
        <p:spPr>
          <a:xfrm>
            <a:off x="3383986" y="6021368"/>
            <a:ext cx="2407850" cy="72000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rPr>
              <a:t>ゲームを　します</a:t>
            </a:r>
            <a:endParaRPr lang="en-US" altLang="ja-JP" sz="1600" dirty="0">
              <a:solidFill>
                <a:schemeClr val="tx1"/>
              </a:solidFill>
            </a:endParaRPr>
          </a:p>
          <a:p>
            <a:pPr algn="ctr"/>
            <a:r>
              <a:rPr lang="en-US" altLang="ja-JP" sz="1600" dirty="0" err="1">
                <a:solidFill>
                  <a:schemeClr val="tx1"/>
                </a:solidFill>
              </a:rPr>
              <a:t>geemu</a:t>
            </a:r>
            <a:r>
              <a:rPr lang="en-US" altLang="ja-JP" sz="1600" dirty="0">
                <a:solidFill>
                  <a:schemeClr val="tx1"/>
                </a:solidFill>
              </a:rPr>
              <a:t> o </a:t>
            </a:r>
            <a:r>
              <a:rPr lang="en-US" altLang="ja-JP" sz="1600" dirty="0" err="1">
                <a:solidFill>
                  <a:schemeClr val="tx1"/>
                </a:solidFill>
              </a:rPr>
              <a:t>shimasu</a:t>
            </a:r>
            <a:endParaRPr lang="en-US" altLang="ja-JP" sz="1600" dirty="0">
              <a:solidFill>
                <a:schemeClr val="tx1"/>
              </a:solidFill>
            </a:endParaRPr>
          </a:p>
          <a:p>
            <a:pPr algn="ctr"/>
            <a:r>
              <a:rPr kumimoji="1" lang="en-US" altLang="ja-JP" sz="1600" dirty="0" err="1">
                <a:solidFill>
                  <a:schemeClr val="tx1"/>
                </a:solidFill>
              </a:rPr>
              <a:t>Bermain</a:t>
            </a:r>
            <a:r>
              <a:rPr kumimoji="1" lang="en-US" altLang="ja-JP" sz="1600" dirty="0">
                <a:solidFill>
                  <a:schemeClr val="tx1"/>
                </a:solidFill>
              </a:rPr>
              <a:t> Game</a:t>
            </a:r>
            <a:endParaRPr kumimoji="1" lang="ja-JP" altLang="en-US" sz="1600" dirty="0">
              <a:solidFill>
                <a:schemeClr val="tx1"/>
              </a:solidFill>
            </a:endParaRPr>
          </a:p>
        </p:txBody>
      </p:sp>
      <p:sp>
        <p:nvSpPr>
          <p:cNvPr id="45" name="正方形/長方形 44"/>
          <p:cNvSpPr/>
          <p:nvPr/>
        </p:nvSpPr>
        <p:spPr>
          <a:xfrm>
            <a:off x="100814" y="3138706"/>
            <a:ext cx="3168352" cy="72000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1600" dirty="0">
                <a:solidFill>
                  <a:schemeClr val="tx1"/>
                </a:solidFill>
              </a:rPr>
              <a:t>まちを　ぶらぶらします</a:t>
            </a:r>
            <a:endParaRPr lang="en-US" altLang="ja-JP" sz="1600" dirty="0">
              <a:solidFill>
                <a:schemeClr val="tx1"/>
              </a:solidFill>
            </a:endParaRPr>
          </a:p>
          <a:p>
            <a:pPr algn="ctr"/>
            <a:r>
              <a:rPr lang="en-US" altLang="ja-JP" sz="1600" dirty="0" err="1">
                <a:solidFill>
                  <a:schemeClr val="tx1"/>
                </a:solidFill>
              </a:rPr>
              <a:t>machi</a:t>
            </a:r>
            <a:r>
              <a:rPr lang="en-US" altLang="ja-JP" sz="1600" dirty="0">
                <a:solidFill>
                  <a:schemeClr val="tx1"/>
                </a:solidFill>
              </a:rPr>
              <a:t> o </a:t>
            </a:r>
            <a:r>
              <a:rPr lang="en-US" altLang="ja-JP" sz="1600" dirty="0" err="1">
                <a:solidFill>
                  <a:schemeClr val="tx1"/>
                </a:solidFill>
              </a:rPr>
              <a:t>burabura-shimasu</a:t>
            </a:r>
            <a:endParaRPr lang="en-US" altLang="ja-JP" sz="1600" dirty="0">
              <a:solidFill>
                <a:schemeClr val="tx1"/>
              </a:solidFill>
            </a:endParaRPr>
          </a:p>
          <a:p>
            <a:pPr algn="ctr"/>
            <a:r>
              <a:rPr kumimoji="1" lang="en-US" altLang="ja-JP" sz="1600" dirty="0" err="1">
                <a:solidFill>
                  <a:schemeClr val="tx1"/>
                </a:solidFill>
              </a:rPr>
              <a:t>Jalan-jalan</a:t>
            </a:r>
            <a:r>
              <a:rPr kumimoji="1" lang="en-US" altLang="ja-JP" sz="1600" dirty="0">
                <a:solidFill>
                  <a:schemeClr val="tx1"/>
                </a:solidFill>
              </a:rPr>
              <a:t> </a:t>
            </a:r>
            <a:r>
              <a:rPr kumimoji="1" lang="en-US" altLang="ja-JP" sz="1600" dirty="0" err="1">
                <a:solidFill>
                  <a:schemeClr val="tx1"/>
                </a:solidFill>
              </a:rPr>
              <a:t>disekitar</a:t>
            </a:r>
            <a:r>
              <a:rPr kumimoji="1" lang="en-US" altLang="ja-JP" sz="1600" dirty="0">
                <a:solidFill>
                  <a:schemeClr val="tx1"/>
                </a:solidFill>
              </a:rPr>
              <a:t> </a:t>
            </a:r>
            <a:r>
              <a:rPr kumimoji="1" lang="en-US" altLang="ja-JP" sz="1600" dirty="0" err="1">
                <a:solidFill>
                  <a:schemeClr val="tx1"/>
                </a:solidFill>
              </a:rPr>
              <a:t>kota</a:t>
            </a:r>
            <a:endParaRPr kumimoji="1" lang="ja-JP" altLang="en-US" sz="1600" dirty="0">
              <a:solidFill>
                <a:schemeClr val="tx1"/>
              </a:solidFill>
            </a:endParaRPr>
          </a:p>
        </p:txBody>
      </p:sp>
      <p:sp>
        <p:nvSpPr>
          <p:cNvPr id="30" name="角丸四角形 29"/>
          <p:cNvSpPr/>
          <p:nvPr/>
        </p:nvSpPr>
        <p:spPr>
          <a:xfrm>
            <a:off x="7164288" y="3903093"/>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10</a:t>
            </a:r>
            <a:endParaRPr kumimoji="1" lang="ja-JP" altLang="en-US" sz="2400" dirty="0"/>
          </a:p>
        </p:txBody>
      </p:sp>
      <p:sp>
        <p:nvSpPr>
          <p:cNvPr id="35" name="正方形/長方形 34"/>
          <p:cNvSpPr/>
          <p:nvPr/>
        </p:nvSpPr>
        <p:spPr>
          <a:xfrm>
            <a:off x="3607903" y="3139578"/>
            <a:ext cx="2638749" cy="720000"/>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dirty="0">
                <a:solidFill>
                  <a:schemeClr val="tx1"/>
                </a:solidFill>
              </a:rPr>
              <a:t>うちへ　かえります</a:t>
            </a:r>
            <a:endParaRPr lang="en-US" altLang="ja-JP" dirty="0">
              <a:solidFill>
                <a:schemeClr val="tx1"/>
              </a:solidFill>
            </a:endParaRPr>
          </a:p>
          <a:p>
            <a:pPr algn="ctr"/>
            <a:r>
              <a:rPr lang="en-US" altLang="ja-JP" dirty="0" err="1">
                <a:solidFill>
                  <a:schemeClr val="tx1"/>
                </a:solidFill>
              </a:rPr>
              <a:t>uchi</a:t>
            </a:r>
            <a:r>
              <a:rPr lang="en-US" altLang="ja-JP" dirty="0">
                <a:solidFill>
                  <a:schemeClr val="tx1"/>
                </a:solidFill>
              </a:rPr>
              <a:t> e  </a:t>
            </a:r>
            <a:r>
              <a:rPr lang="en-US" altLang="ja-JP" dirty="0" err="1">
                <a:solidFill>
                  <a:schemeClr val="tx1"/>
                </a:solidFill>
              </a:rPr>
              <a:t>kaerimasu</a:t>
            </a:r>
            <a:endParaRPr lang="en-US" altLang="ja-JP" dirty="0">
              <a:solidFill>
                <a:schemeClr val="tx1"/>
              </a:solidFill>
            </a:endParaRPr>
          </a:p>
          <a:p>
            <a:pPr algn="ctr"/>
            <a:r>
              <a:rPr kumimoji="1" lang="en-US" altLang="ja-JP" dirty="0" err="1">
                <a:solidFill>
                  <a:schemeClr val="tx1"/>
                </a:solidFill>
              </a:rPr>
              <a:t>Pulang</a:t>
            </a:r>
            <a:r>
              <a:rPr kumimoji="1" lang="en-US" altLang="ja-JP" dirty="0">
                <a:solidFill>
                  <a:schemeClr val="tx1"/>
                </a:solidFill>
              </a:rPr>
              <a:t> </a:t>
            </a:r>
            <a:r>
              <a:rPr kumimoji="1" lang="en-US" altLang="ja-JP" dirty="0" err="1">
                <a:solidFill>
                  <a:schemeClr val="tx1"/>
                </a:solidFill>
              </a:rPr>
              <a:t>ke</a:t>
            </a:r>
            <a:r>
              <a:rPr kumimoji="1" lang="en-US" altLang="ja-JP" dirty="0">
                <a:solidFill>
                  <a:schemeClr val="tx1"/>
                </a:solidFill>
              </a:rPr>
              <a:t> </a:t>
            </a:r>
            <a:r>
              <a:rPr kumimoji="1" lang="en-US" altLang="ja-JP" dirty="0" err="1">
                <a:solidFill>
                  <a:schemeClr val="tx1"/>
                </a:solidFill>
              </a:rPr>
              <a:t>rumah</a:t>
            </a:r>
            <a:endParaRPr kumimoji="1" lang="ja-JP" altLang="en-US" dirty="0">
              <a:solidFill>
                <a:schemeClr val="tx1"/>
              </a:solidFill>
            </a:endParaRPr>
          </a:p>
        </p:txBody>
      </p:sp>
      <p:pic>
        <p:nvPicPr>
          <p:cNvPr id="46" name="200100 - Part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cstate="print">
            <a:extLst>
              <a:ext uri="{28A0092B-C50C-407E-A947-70E740481C1C}">
                <a14:useLocalDpi xmlns:a14="http://schemas.microsoft.com/office/drawing/2010/main" val="0"/>
              </a:ext>
            </a:extLst>
          </a:blip>
          <a:stretch>
            <a:fillRect/>
          </a:stretch>
        </p:blipFill>
        <p:spPr>
          <a:xfrm>
            <a:off x="7490934" y="555996"/>
            <a:ext cx="498835" cy="487362"/>
          </a:xfrm>
          <a:prstGeom prst="rect">
            <a:avLst/>
          </a:prstGeom>
        </p:spPr>
      </p:pic>
      <p:pic>
        <p:nvPicPr>
          <p:cNvPr id="47" name="20010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cstate="print">
            <a:extLst>
              <a:ext uri="{28A0092B-C50C-407E-A947-70E740481C1C}">
                <a14:useLocalDpi xmlns:a14="http://schemas.microsoft.com/office/drawing/2010/main" val="0"/>
              </a:ext>
            </a:extLst>
          </a:blip>
          <a:stretch>
            <a:fillRect/>
          </a:stretch>
        </p:blipFill>
        <p:spPr>
          <a:xfrm>
            <a:off x="1985251" y="991138"/>
            <a:ext cx="432000" cy="432000"/>
          </a:xfrm>
          <a:prstGeom prst="rect">
            <a:avLst/>
          </a:prstGeom>
        </p:spPr>
      </p:pic>
      <p:pic>
        <p:nvPicPr>
          <p:cNvPr id="48" name="200107">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6" cstate="print">
            <a:extLst>
              <a:ext uri="{28A0092B-C50C-407E-A947-70E740481C1C}">
                <a14:useLocalDpi xmlns:a14="http://schemas.microsoft.com/office/drawing/2010/main" val="0"/>
              </a:ext>
            </a:extLst>
          </a:blip>
          <a:stretch>
            <a:fillRect/>
          </a:stretch>
        </p:blipFill>
        <p:spPr>
          <a:xfrm>
            <a:off x="5231721" y="988628"/>
            <a:ext cx="432000" cy="432000"/>
          </a:xfrm>
          <a:prstGeom prst="rect">
            <a:avLst/>
          </a:prstGeom>
        </p:spPr>
      </p:pic>
      <p:pic>
        <p:nvPicPr>
          <p:cNvPr id="49" name="200108">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6" cstate="print">
            <a:extLst>
              <a:ext uri="{28A0092B-C50C-407E-A947-70E740481C1C}">
                <a14:useLocalDpi xmlns:a14="http://schemas.microsoft.com/office/drawing/2010/main" val="0"/>
              </a:ext>
            </a:extLst>
          </a:blip>
          <a:stretch>
            <a:fillRect/>
          </a:stretch>
        </p:blipFill>
        <p:spPr>
          <a:xfrm>
            <a:off x="1985251" y="3876224"/>
            <a:ext cx="432000" cy="432000"/>
          </a:xfrm>
          <a:prstGeom prst="rect">
            <a:avLst/>
          </a:prstGeom>
        </p:spPr>
      </p:pic>
      <p:pic>
        <p:nvPicPr>
          <p:cNvPr id="50" name="200109">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6" cstate="print">
            <a:extLst>
              <a:ext uri="{28A0092B-C50C-407E-A947-70E740481C1C}">
                <a14:useLocalDpi xmlns:a14="http://schemas.microsoft.com/office/drawing/2010/main" val="0"/>
              </a:ext>
            </a:extLst>
          </a:blip>
          <a:stretch>
            <a:fillRect/>
          </a:stretch>
        </p:blipFill>
        <p:spPr>
          <a:xfrm>
            <a:off x="4860032" y="3886908"/>
            <a:ext cx="432000" cy="432000"/>
          </a:xfrm>
          <a:prstGeom prst="rect">
            <a:avLst/>
          </a:prstGeom>
        </p:spPr>
      </p:pic>
      <p:pic>
        <p:nvPicPr>
          <p:cNvPr id="51" name="200110">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6" cstate="print">
            <a:extLst>
              <a:ext uri="{28A0092B-C50C-407E-A947-70E740481C1C}">
                <a14:useLocalDpi xmlns:a14="http://schemas.microsoft.com/office/drawing/2010/main" val="0"/>
              </a:ext>
            </a:extLst>
          </a:blip>
          <a:stretch>
            <a:fillRect/>
          </a:stretch>
        </p:blipFill>
        <p:spPr>
          <a:xfrm>
            <a:off x="7743479" y="3886908"/>
            <a:ext cx="432000" cy="432000"/>
          </a:xfrm>
          <a:prstGeom prst="rect">
            <a:avLst/>
          </a:prstGeom>
        </p:spPr>
      </p:pic>
      <p:grpSp>
        <p:nvGrpSpPr>
          <p:cNvPr id="28" name="グループ化 27"/>
          <p:cNvGrpSpPr/>
          <p:nvPr/>
        </p:nvGrpSpPr>
        <p:grpSpPr>
          <a:xfrm>
            <a:off x="0" y="164411"/>
            <a:ext cx="9130340" cy="448021"/>
            <a:chOff x="0" y="164411"/>
            <a:chExt cx="9130340" cy="448021"/>
          </a:xfrm>
        </p:grpSpPr>
        <p:pic>
          <p:nvPicPr>
            <p:cNvPr id="31"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タイトル 6"/>
          <p:cNvSpPr>
            <a:spLocks noGrp="1"/>
          </p:cNvSpPr>
          <p:nvPr>
            <p:ph type="title"/>
          </p:nvPr>
        </p:nvSpPr>
        <p:spPr>
          <a:xfrm>
            <a:off x="103069" y="1043358"/>
            <a:ext cx="7886700" cy="274793"/>
          </a:xfrm>
        </p:spPr>
        <p:txBody>
          <a:bodyPr>
            <a:normAutofit fontScale="90000"/>
          </a:bodyPr>
          <a:lstStyle/>
          <a:p>
            <a:r>
              <a:rPr lang="ja-JP" altLang="en-US" sz="3500" dirty="0"/>
              <a:t>きいて　いいましょう　</a:t>
            </a:r>
            <a:r>
              <a:rPr lang="en-US" altLang="ja-JP" sz="3500" dirty="0">
                <a:latin typeface="+mj-ea"/>
              </a:rPr>
              <a:t>1</a:t>
            </a:r>
            <a:r>
              <a:rPr lang="ja-JP" altLang="en-US" sz="3500" dirty="0">
                <a:latin typeface="+mj-ea"/>
              </a:rPr>
              <a:t>　②</a:t>
            </a:r>
            <a:br>
              <a:rPr lang="en-US" altLang="ja-JP" sz="3500" dirty="0">
                <a:latin typeface="+mj-ea"/>
              </a:rPr>
            </a:br>
            <a:br>
              <a:rPr lang="en-US" altLang="ja-JP" sz="3500" dirty="0">
                <a:latin typeface="+mj-ea"/>
              </a:rPr>
            </a:br>
            <a:endParaRPr kumimoji="1" lang="ja-JP" altLang="en-US" sz="2000" dirty="0">
              <a:solidFill>
                <a:srgbClr val="FF0000"/>
              </a:solidFill>
            </a:endParaRPr>
          </a:p>
        </p:txBody>
      </p:sp>
      <p:sp>
        <p:nvSpPr>
          <p:cNvPr id="40" name="角丸四角形 39"/>
          <p:cNvSpPr/>
          <p:nvPr/>
        </p:nvSpPr>
        <p:spPr>
          <a:xfrm>
            <a:off x="4283968" y="3922888"/>
            <a:ext cx="57606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9</a:t>
            </a:r>
            <a:endParaRPr kumimoji="1" lang="ja-JP" altLang="en-US" sz="2400" dirty="0"/>
          </a:p>
        </p:txBody>
      </p:sp>
      <p:pic>
        <p:nvPicPr>
          <p:cNvPr id="12464" name="Picture 17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1560" y="1433907"/>
            <a:ext cx="212407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66" name="Picture 1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81539" y="1443230"/>
            <a:ext cx="20764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67" name="Picture 17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51917" y="4342498"/>
            <a:ext cx="20478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68" name="Picture 18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19873" y="4301455"/>
            <a:ext cx="2085975"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69" name="Picture 18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99807" y="4291736"/>
            <a:ext cx="2105025"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470" name="Picture 18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308304" y="1556792"/>
            <a:ext cx="1703312" cy="1862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角丸四角形吹き出し 53"/>
          <p:cNvSpPr/>
          <p:nvPr/>
        </p:nvSpPr>
        <p:spPr>
          <a:xfrm>
            <a:off x="6567595" y="1256973"/>
            <a:ext cx="1193385" cy="623148"/>
          </a:xfrm>
          <a:prstGeom prst="wedgeRoundRectCallout">
            <a:avLst>
              <a:gd name="adj1" fmla="val 37986"/>
              <a:gd name="adj2" fmla="val 126374"/>
              <a:gd name="adj3" fmla="val 16667"/>
            </a:avLst>
          </a:prstGeom>
          <a:ln w="19050">
            <a:solidFill>
              <a:srgbClr val="7CAF83"/>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en-US" altLang="ja-JP" kern="100" dirty="0">
                <a:solidFill>
                  <a:srgbClr val="000000"/>
                </a:solidFill>
                <a:cs typeface="Cordia New" panose="020B0304020202020204" pitchFamily="34" charset="-34"/>
              </a:rPr>
              <a:t>…</a:t>
            </a:r>
            <a:r>
              <a:rPr lang="ja-JP" altLang="en-US" kern="100" dirty="0">
                <a:solidFill>
                  <a:srgbClr val="000000"/>
                </a:solidFill>
                <a:effectLst/>
                <a:latin typeface="+mn-ea"/>
                <a:cs typeface="Cordia New" panose="020B0304020202020204" pitchFamily="34" charset="-34"/>
              </a:rPr>
              <a:t>ます</a:t>
            </a:r>
            <a:r>
              <a:rPr lang="ja-JP" kern="100" dirty="0">
                <a:solidFill>
                  <a:srgbClr val="000000"/>
                </a:solidFill>
                <a:effectLst/>
                <a:latin typeface="+mn-ea"/>
                <a:cs typeface="Cordia New" panose="020B0304020202020204" pitchFamily="34" charset="-34"/>
              </a:rPr>
              <a:t>。</a:t>
            </a:r>
            <a:endParaRPr lang="ja-JP" kern="100" dirty="0">
              <a:effectLst/>
              <a:latin typeface="+mn-ea"/>
              <a:cs typeface="Cordia New" panose="020B0304020202020204" pitchFamily="34" charset="-34"/>
            </a:endParaRPr>
          </a:p>
          <a:p>
            <a:pPr>
              <a:spcAft>
                <a:spcPts val="0"/>
              </a:spcAft>
            </a:pPr>
            <a:r>
              <a:rPr lang="en-US" sz="1600" kern="100" dirty="0">
                <a:solidFill>
                  <a:srgbClr val="000000"/>
                </a:solidFill>
                <a:cs typeface="Cordia New" panose="020B0304020202020204" pitchFamily="34" charset="-34"/>
              </a:rPr>
              <a:t>… </a:t>
            </a:r>
            <a:r>
              <a:rPr lang="en-US" sz="1600" kern="100" dirty="0" err="1">
                <a:solidFill>
                  <a:srgbClr val="000000"/>
                </a:solidFill>
                <a:cs typeface="Cordia New" panose="020B0304020202020204" pitchFamily="34" charset="-34"/>
              </a:rPr>
              <a:t>masu</a:t>
            </a:r>
            <a:r>
              <a:rPr lang="en-US" sz="1600" kern="100" dirty="0">
                <a:solidFill>
                  <a:srgbClr val="000000"/>
                </a:solidFill>
                <a:cs typeface="Cordia New" panose="020B0304020202020204" pitchFamily="34" charset="-34"/>
              </a:rPr>
              <a:t>.</a:t>
            </a:r>
            <a:endParaRPr lang="ja-JP" sz="1400" kern="100" dirty="0">
              <a:effectLst/>
              <a:cs typeface="Cordia New" panose="020B0304020202020204" pitchFamily="34" charset="-34"/>
            </a:endParaRPr>
          </a:p>
        </p:txBody>
      </p:sp>
    </p:spTree>
    <p:extLst>
      <p:ext uri="{BB962C8B-B14F-4D97-AF65-F5344CB8AC3E}">
        <p14:creationId xmlns:p14="http://schemas.microsoft.com/office/powerpoint/2010/main" val="207282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25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25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5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6"/>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46959" fill="hold"/>
                                        <p:tgtEl>
                                          <p:spTgt spid="46"/>
                                        </p:tgtEl>
                                      </p:cBhvr>
                                    </p:cmd>
                                  </p:childTnLst>
                                </p:cTn>
                              </p:par>
                            </p:childTnLst>
                          </p:cTn>
                        </p:par>
                      </p:childTnLst>
                    </p:cTn>
                  </p:par>
                </p:childTnLst>
              </p:cTn>
              <p:nextCondLst>
                <p:cond evt="onClick" delay="0">
                  <p:tgtEl>
                    <p:spTgt spid="46"/>
                  </p:tgtEl>
                </p:cond>
              </p:nextCondLst>
            </p:seq>
            <p:audio>
              <p:cMediaNode vol="80000">
                <p:cTn id="38" fill="hold" display="0">
                  <p:stCondLst>
                    <p:cond delay="indefinite"/>
                  </p:stCondLst>
                  <p:endCondLst>
                    <p:cond evt="onStopAudio" delay="0">
                      <p:tgtEl>
                        <p:sldTgt/>
                      </p:tgtEl>
                    </p:cond>
                  </p:endCondLst>
                </p:cTn>
                <p:tgtEl>
                  <p:spTgt spid="46"/>
                </p:tgtEl>
              </p:cMediaNode>
            </p:audio>
            <p:seq concurrent="1" nextAc="seek">
              <p:cTn id="39" restart="whenNotActive" fill="hold" evtFilter="cancelBubble" nodeType="interactiveSeq">
                <p:stCondLst>
                  <p:cond evt="onClick" delay="0">
                    <p:tgtEl>
                      <p:spTgt spid="47"/>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0146" fill="hold"/>
                                        <p:tgtEl>
                                          <p:spTgt spid="47"/>
                                        </p:tgtEl>
                                      </p:cBhvr>
                                    </p:cmd>
                                  </p:childTnLst>
                                </p:cTn>
                              </p:par>
                            </p:childTnLst>
                          </p:cTn>
                        </p:par>
                      </p:childTnLst>
                    </p:cTn>
                  </p:par>
                </p:childTnLst>
              </p:cTn>
              <p:nextCondLst>
                <p:cond evt="onClick" delay="0">
                  <p:tgtEl>
                    <p:spTgt spid="47"/>
                  </p:tgtEl>
                </p:cond>
              </p:nextCondLst>
            </p:seq>
            <p:audio>
              <p:cMediaNode vol="80000">
                <p:cTn id="44" fill="hold" display="0">
                  <p:stCondLst>
                    <p:cond delay="indefinite"/>
                  </p:stCondLst>
                  <p:endCondLst>
                    <p:cond evt="onStopAudio" delay="0">
                      <p:tgtEl>
                        <p:sldTgt/>
                      </p:tgtEl>
                    </p:cond>
                  </p:endCondLst>
                </p:cTn>
                <p:tgtEl>
                  <p:spTgt spid="47"/>
                </p:tgtEl>
              </p:cMediaNode>
            </p:audio>
            <p:seq concurrent="1" nextAc="seek">
              <p:cTn id="45" restart="whenNotActive" fill="hold" evtFilter="cancelBubble" nodeType="interactiveSeq">
                <p:stCondLst>
                  <p:cond evt="onClick" delay="0">
                    <p:tgtEl>
                      <p:spTgt spid="48"/>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0146" fill="hold"/>
                                        <p:tgtEl>
                                          <p:spTgt spid="48"/>
                                        </p:tgtEl>
                                      </p:cBhvr>
                                    </p:cmd>
                                  </p:childTnLst>
                                </p:cTn>
                              </p:par>
                            </p:childTnLst>
                          </p:cTn>
                        </p:par>
                      </p:childTnLst>
                    </p:cTn>
                  </p:par>
                </p:childTnLst>
              </p:cTn>
              <p:nextCondLst>
                <p:cond evt="onClick" delay="0">
                  <p:tgtEl>
                    <p:spTgt spid="48"/>
                  </p:tgtEl>
                </p:cond>
              </p:nextCondLst>
            </p:seq>
            <p:audio>
              <p:cMediaNode vol="80000">
                <p:cTn id="50" fill="hold" display="0">
                  <p:stCondLst>
                    <p:cond delay="indefinite"/>
                  </p:stCondLst>
                  <p:endCondLst>
                    <p:cond evt="onStopAudio" delay="0">
                      <p:tgtEl>
                        <p:sldTgt/>
                      </p:tgtEl>
                    </p:cond>
                  </p:endCondLst>
                </p:cTn>
                <p:tgtEl>
                  <p:spTgt spid="48"/>
                </p:tgtEl>
              </p:cMediaNode>
            </p:audio>
            <p:seq concurrent="1" nextAc="seek">
              <p:cTn id="51" restart="whenNotActive" fill="hold" evtFilter="cancelBubble" nodeType="interactiveSeq">
                <p:stCondLst>
                  <p:cond evt="onClick" delay="0">
                    <p:tgtEl>
                      <p:spTgt spid="49"/>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9441" fill="hold"/>
                                        <p:tgtEl>
                                          <p:spTgt spid="49"/>
                                        </p:tgtEl>
                                      </p:cBhvr>
                                    </p:cmd>
                                  </p:childTnLst>
                                </p:cTn>
                              </p:par>
                            </p:childTnLst>
                          </p:cTn>
                        </p:par>
                      </p:childTnLst>
                    </p:cTn>
                  </p:par>
                </p:childTnLst>
              </p:cTn>
              <p:nextCondLst>
                <p:cond evt="onClick" delay="0">
                  <p:tgtEl>
                    <p:spTgt spid="49"/>
                  </p:tgtEl>
                </p:cond>
              </p:nextCondLst>
            </p:seq>
            <p:audio>
              <p:cMediaNode vol="80000">
                <p:cTn id="56" fill="hold" display="0">
                  <p:stCondLst>
                    <p:cond delay="indefinite"/>
                  </p:stCondLst>
                  <p:endCondLst>
                    <p:cond evt="onStopAudio" delay="0">
                      <p:tgtEl>
                        <p:sldTgt/>
                      </p:tgtEl>
                    </p:cond>
                  </p:endCondLst>
                </p:cTn>
                <p:tgtEl>
                  <p:spTgt spid="49"/>
                </p:tgtEl>
              </p:cMediaNode>
            </p:audio>
            <p:seq concurrent="1" nextAc="seek">
              <p:cTn id="57" restart="whenNotActive" fill="hold" evtFilter="cancelBubble" nodeType="interactiveSeq">
                <p:stCondLst>
                  <p:cond evt="onClick" delay="0">
                    <p:tgtEl>
                      <p:spTgt spid="50"/>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8422" fill="hold"/>
                                        <p:tgtEl>
                                          <p:spTgt spid="50"/>
                                        </p:tgtEl>
                                      </p:cBhvr>
                                    </p:cmd>
                                  </p:childTnLst>
                                </p:cTn>
                              </p:par>
                            </p:childTnLst>
                          </p:cTn>
                        </p:par>
                      </p:childTnLst>
                    </p:cTn>
                  </p:par>
                </p:childTnLst>
              </p:cTn>
              <p:nextCondLst>
                <p:cond evt="onClick" delay="0">
                  <p:tgtEl>
                    <p:spTgt spid="50"/>
                  </p:tgtEl>
                </p:cond>
              </p:nextCondLst>
            </p:seq>
            <p:audio>
              <p:cMediaNode vol="80000">
                <p:cTn id="62" fill="hold" display="0">
                  <p:stCondLst>
                    <p:cond delay="indefinite"/>
                  </p:stCondLst>
                  <p:endCondLst>
                    <p:cond evt="onStopAudio" delay="0">
                      <p:tgtEl>
                        <p:sldTgt/>
                      </p:tgtEl>
                    </p:cond>
                  </p:endCondLst>
                </p:cTn>
                <p:tgtEl>
                  <p:spTgt spid="50"/>
                </p:tgtEl>
              </p:cMediaNode>
            </p:audio>
            <p:seq concurrent="1" nextAc="seek">
              <p:cTn id="63" restart="whenNotActive" fill="hold" evtFilter="cancelBubble" nodeType="interactiveSeq">
                <p:stCondLst>
                  <p:cond evt="onClick" delay="0">
                    <p:tgtEl>
                      <p:spTgt spid="51"/>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7743" fill="hold"/>
                                        <p:tgtEl>
                                          <p:spTgt spid="51"/>
                                        </p:tgtEl>
                                      </p:cBhvr>
                                    </p:cmd>
                                  </p:childTnLst>
                                </p:cTn>
                              </p:par>
                            </p:childTnLst>
                          </p:cTn>
                        </p:par>
                      </p:childTnLst>
                    </p:cTn>
                  </p:par>
                </p:childTnLst>
              </p:cTn>
              <p:nextCondLst>
                <p:cond evt="onClick" delay="0">
                  <p:tgtEl>
                    <p:spTgt spid="51"/>
                  </p:tgtEl>
                </p:cond>
              </p:nextCondLst>
            </p:seq>
            <p:audio>
              <p:cMediaNode vol="80000">
                <p:cTn id="68" fill="hold" display="0">
                  <p:stCondLst>
                    <p:cond delay="indefinite"/>
                  </p:stCondLst>
                  <p:endCondLst>
                    <p:cond evt="onStopAudio" delay="0">
                      <p:tgtEl>
                        <p:sldTgt/>
                      </p:tgtEl>
                    </p:cond>
                  </p:endCondLst>
                </p:cTn>
                <p:tgtEl>
                  <p:spTgt spid="51"/>
                </p:tgtEl>
              </p:cMediaNode>
            </p:audio>
          </p:childTnLst>
        </p:cTn>
      </p:par>
    </p:tnLst>
    <p:bldLst>
      <p:bldP spid="34" grpId="0" animBg="1"/>
      <p:bldP spid="43" grpId="0" animBg="1"/>
      <p:bldP spid="44" grpId="0" animBg="1"/>
      <p:bldP spid="45" grpId="0" animBg="1"/>
      <p:bldP spid="35"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6368" y="214113"/>
            <a:ext cx="7886700" cy="1080000"/>
          </a:xfrm>
        </p:spPr>
        <p:txBody>
          <a:bodyPr>
            <a:normAutofit/>
          </a:bodyPr>
          <a:lstStyle/>
          <a:p>
            <a:r>
              <a:rPr kumimoji="1" lang="ja-JP" altLang="en-US" sz="3500" dirty="0"/>
              <a:t>にほんごで　いいましょう</a:t>
            </a:r>
            <a:endParaRPr kumimoji="1" lang="ja-JP" altLang="en-US" sz="3500" dirty="0">
              <a:solidFill>
                <a:srgbClr val="FF0000"/>
              </a:solidFill>
            </a:endParaRPr>
          </a:p>
        </p:txBody>
      </p:sp>
      <p:sp>
        <p:nvSpPr>
          <p:cNvPr id="3" name="コンテンツ プレースホルダー 2"/>
          <p:cNvSpPr>
            <a:spLocks noGrp="1"/>
          </p:cNvSpPr>
          <p:nvPr>
            <p:ph idx="1"/>
          </p:nvPr>
        </p:nvSpPr>
        <p:spPr>
          <a:xfrm>
            <a:off x="458213" y="1828799"/>
            <a:ext cx="8640960" cy="4656333"/>
          </a:xfrm>
        </p:spPr>
        <p:txBody>
          <a:bodyPr>
            <a:normAutofit/>
          </a:bodyPr>
          <a:lstStyle/>
          <a:p>
            <a:pPr marL="0" lvl="0" indent="0">
              <a:lnSpc>
                <a:spcPct val="150000"/>
              </a:lnSpc>
              <a:buNone/>
            </a:pPr>
            <a:r>
              <a:rPr lang="en-US" altLang="ja-JP" dirty="0"/>
              <a:t>(1) </a:t>
            </a:r>
            <a:r>
              <a:rPr lang="en-US" altLang="ja-JP" dirty="0" err="1"/>
              <a:t>kegiatan</a:t>
            </a:r>
            <a:r>
              <a:rPr lang="en-US" altLang="ja-JP" dirty="0"/>
              <a:t> di </a:t>
            </a:r>
            <a:r>
              <a:rPr lang="en-US" altLang="ja-JP" dirty="0" err="1"/>
              <a:t>pagi</a:t>
            </a:r>
            <a:r>
              <a:rPr lang="en-US" altLang="ja-JP" dirty="0"/>
              <a:t> </a:t>
            </a:r>
            <a:r>
              <a:rPr lang="en-US" altLang="ja-JP" dirty="0" err="1"/>
              <a:t>hari</a:t>
            </a:r>
            <a:endParaRPr lang="ja-JP" altLang="ja-JP" dirty="0"/>
          </a:p>
          <a:p>
            <a:pPr marL="0" lvl="0" indent="0">
              <a:lnSpc>
                <a:spcPct val="150000"/>
              </a:lnSpc>
              <a:buNone/>
            </a:pPr>
            <a:r>
              <a:rPr lang="en-US" altLang="ja-JP" dirty="0"/>
              <a:t>(2) </a:t>
            </a:r>
            <a:r>
              <a:rPr lang="en-US" altLang="ja-JP" dirty="0" err="1"/>
              <a:t>kegiatan</a:t>
            </a:r>
            <a:r>
              <a:rPr lang="en-US" altLang="ja-JP" dirty="0"/>
              <a:t> yang </a:t>
            </a:r>
            <a:r>
              <a:rPr lang="en-US" altLang="ja-JP" dirty="0" err="1"/>
              <a:t>tak</a:t>
            </a:r>
            <a:r>
              <a:rPr lang="en-US" altLang="ja-JP" dirty="0"/>
              <a:t> </a:t>
            </a:r>
            <a:r>
              <a:rPr lang="en-US" altLang="ja-JP" dirty="0" err="1"/>
              <a:t>menggunakan</a:t>
            </a:r>
            <a:r>
              <a:rPr lang="en-US" altLang="ja-JP" dirty="0"/>
              <a:t> </a:t>
            </a:r>
            <a:r>
              <a:rPr lang="en-US" altLang="ja-JP" dirty="0" err="1"/>
              <a:t>alat</a:t>
            </a:r>
            <a:endParaRPr lang="ja-JP" altLang="ja-JP" dirty="0"/>
          </a:p>
          <a:p>
            <a:pPr marL="0" lvl="0" indent="0">
              <a:lnSpc>
                <a:spcPct val="150000"/>
              </a:lnSpc>
              <a:buNone/>
            </a:pPr>
            <a:r>
              <a:rPr lang="en-US" altLang="ja-JP" dirty="0"/>
              <a:t>(3) </a:t>
            </a:r>
            <a:r>
              <a:rPr lang="en-US" altLang="ja-JP" dirty="0" err="1"/>
              <a:t>kegiatan</a:t>
            </a:r>
            <a:r>
              <a:rPr lang="en-US" altLang="ja-JP" dirty="0"/>
              <a:t> yang minimal </a:t>
            </a:r>
            <a:r>
              <a:rPr lang="en-US" altLang="ja-JP" dirty="0" err="1"/>
              <a:t>dilakukan</a:t>
            </a:r>
            <a:r>
              <a:rPr lang="en-US" altLang="ja-JP" dirty="0"/>
              <a:t> </a:t>
            </a:r>
            <a:r>
              <a:rPr lang="en-US" altLang="ja-JP" dirty="0" err="1"/>
              <a:t>dua</a:t>
            </a:r>
            <a:r>
              <a:rPr lang="en-US" altLang="ja-JP" dirty="0"/>
              <a:t> kali </a:t>
            </a:r>
            <a:r>
              <a:rPr lang="en-US" altLang="ja-JP" dirty="0" err="1"/>
              <a:t>sehari</a:t>
            </a:r>
            <a:endParaRPr lang="ja-JP" altLang="ja-JP" dirty="0"/>
          </a:p>
          <a:p>
            <a:pPr marL="0" lvl="0" indent="0">
              <a:lnSpc>
                <a:spcPct val="150000"/>
              </a:lnSpc>
              <a:buNone/>
            </a:pPr>
            <a:r>
              <a:rPr lang="en-US" altLang="ja-JP" dirty="0"/>
              <a:t>(4) </a:t>
            </a:r>
            <a:r>
              <a:rPr lang="en-US" altLang="ja-JP" dirty="0" err="1"/>
              <a:t>kegiatan</a:t>
            </a:r>
            <a:r>
              <a:rPr lang="en-US" altLang="ja-JP" dirty="0"/>
              <a:t> yang </a:t>
            </a:r>
            <a:r>
              <a:rPr lang="en-US" altLang="ja-JP" dirty="0" err="1"/>
              <a:t>dilakukan</a:t>
            </a:r>
            <a:r>
              <a:rPr lang="en-US" altLang="ja-JP" dirty="0"/>
              <a:t> </a:t>
            </a:r>
            <a:r>
              <a:rPr lang="en-US" altLang="ja-JP" dirty="0" err="1"/>
              <a:t>bersama</a:t>
            </a:r>
            <a:r>
              <a:rPr lang="en-US" altLang="ja-JP" dirty="0"/>
              <a:t> </a:t>
            </a:r>
            <a:r>
              <a:rPr lang="en-US" altLang="ja-JP" dirty="0" err="1"/>
              <a:t>keluarga</a:t>
            </a:r>
            <a:endParaRPr lang="ja-JP" altLang="ja-JP" dirty="0"/>
          </a:p>
          <a:p>
            <a:pPr marL="0" lvl="0" indent="0">
              <a:lnSpc>
                <a:spcPct val="150000"/>
              </a:lnSpc>
              <a:buNone/>
            </a:pPr>
            <a:r>
              <a:rPr lang="en-US" altLang="ja-JP" dirty="0"/>
              <a:t>(5) </a:t>
            </a:r>
            <a:r>
              <a:rPr lang="en-US" altLang="ja-JP" dirty="0" err="1"/>
              <a:t>kegiatan</a:t>
            </a:r>
            <a:r>
              <a:rPr lang="en-US" altLang="ja-JP" dirty="0"/>
              <a:t> yang </a:t>
            </a:r>
            <a:r>
              <a:rPr lang="en-US" altLang="ja-JP" dirty="0" err="1"/>
              <a:t>dilakukan</a:t>
            </a:r>
            <a:r>
              <a:rPr lang="en-US" altLang="ja-JP" dirty="0"/>
              <a:t> di </a:t>
            </a:r>
            <a:r>
              <a:rPr lang="en-US" altLang="ja-JP" dirty="0" err="1"/>
              <a:t>kamar</a:t>
            </a:r>
            <a:endParaRPr lang="ja-JP" altLang="ja-JP" dirty="0"/>
          </a:p>
          <a:p>
            <a:pPr marL="0" lvl="0" indent="0">
              <a:lnSpc>
                <a:spcPct val="150000"/>
              </a:lnSpc>
              <a:buNone/>
            </a:pPr>
            <a:r>
              <a:rPr lang="en-US" altLang="ja-JP" dirty="0"/>
              <a:t>(6) </a:t>
            </a:r>
            <a:r>
              <a:rPr lang="en-US" altLang="ja-JP" dirty="0" err="1"/>
              <a:t>kegiatan</a:t>
            </a:r>
            <a:r>
              <a:rPr lang="en-US" altLang="ja-JP" dirty="0"/>
              <a:t> yang </a:t>
            </a:r>
            <a:r>
              <a:rPr lang="en-US" altLang="ja-JP" dirty="0" err="1"/>
              <a:t>disukai</a:t>
            </a:r>
            <a:endParaRPr lang="ja-JP" altLang="ja-JP" dirty="0"/>
          </a:p>
        </p:txBody>
      </p:sp>
      <p:grpSp>
        <p:nvGrpSpPr>
          <p:cNvPr id="5" name="グループ化 4"/>
          <p:cNvGrpSpPr/>
          <p:nvPr/>
        </p:nvGrpSpPr>
        <p:grpSpPr>
          <a:xfrm>
            <a:off x="0" y="164411"/>
            <a:ext cx="9130340" cy="448021"/>
            <a:chOff x="0" y="164411"/>
            <a:chExt cx="9130340" cy="448021"/>
          </a:xfrm>
        </p:grpSpPr>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4769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0217" y="1168759"/>
            <a:ext cx="7903840" cy="461665"/>
          </a:xfrm>
          <a:prstGeom prst="rect">
            <a:avLst/>
          </a:prstGeom>
          <a:noFill/>
          <a:ln>
            <a:noFill/>
          </a:ln>
        </p:spPr>
        <p:txBody>
          <a:bodyPr wrap="square" rtlCol="0">
            <a:spAutoFit/>
          </a:bodyPr>
          <a:lstStyle/>
          <a:p>
            <a:r>
              <a:rPr lang="ja-JP" altLang="en-US" sz="2400" dirty="0"/>
              <a:t>１．</a:t>
            </a:r>
            <a:r>
              <a:rPr lang="en-US" altLang="ja-JP" sz="2400" dirty="0" err="1"/>
              <a:t>Penyebutan</a:t>
            </a:r>
            <a:r>
              <a:rPr lang="en-US" altLang="ja-JP" sz="2400" dirty="0"/>
              <a:t> </a:t>
            </a:r>
            <a:r>
              <a:rPr lang="en-US" altLang="ja-JP" sz="2400" dirty="0" err="1"/>
              <a:t>waktu</a:t>
            </a:r>
            <a:r>
              <a:rPr lang="en-US" altLang="ja-JP" sz="2400" dirty="0"/>
              <a:t>(jam) </a:t>
            </a:r>
            <a:r>
              <a:rPr lang="en-US" altLang="ja-JP" sz="2400" dirty="0" err="1"/>
              <a:t>dalam</a:t>
            </a:r>
            <a:r>
              <a:rPr lang="en-US" altLang="ja-JP" sz="2400" dirty="0"/>
              <a:t> </a:t>
            </a:r>
            <a:r>
              <a:rPr lang="en-US" altLang="ja-JP" sz="2400" dirty="0" err="1"/>
              <a:t>bahasa</a:t>
            </a:r>
            <a:r>
              <a:rPr lang="en-US" altLang="ja-JP" sz="2400" dirty="0"/>
              <a:t> </a:t>
            </a:r>
            <a:r>
              <a:rPr lang="en-US" altLang="ja-JP" sz="2400" dirty="0" err="1"/>
              <a:t>Jepang</a:t>
            </a:r>
            <a:endParaRPr lang="ja-JP" altLang="ja-JP" sz="2400" dirty="0"/>
          </a:p>
        </p:txBody>
      </p:sp>
      <p:sp>
        <p:nvSpPr>
          <p:cNvPr id="30" name="正方形/長方形 29"/>
          <p:cNvSpPr/>
          <p:nvPr/>
        </p:nvSpPr>
        <p:spPr>
          <a:xfrm>
            <a:off x="692340" y="3102173"/>
            <a:ext cx="1071348"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200" dirty="0">
                <a:solidFill>
                  <a:schemeClr val="tx1"/>
                </a:solidFill>
                <a:latin typeface="+mj-ea"/>
                <a:ea typeface="+mj-ea"/>
              </a:rPr>
              <a:t>1</a:t>
            </a:r>
            <a:r>
              <a:rPr lang="ja-JP" altLang="en-US" sz="2200" dirty="0">
                <a:solidFill>
                  <a:schemeClr val="tx1"/>
                </a:solidFill>
              </a:rPr>
              <a:t>時</a:t>
            </a:r>
            <a:endParaRPr lang="en-US" altLang="ja-JP" sz="2200" dirty="0">
              <a:solidFill>
                <a:schemeClr val="tx1"/>
              </a:solidFill>
            </a:endParaRPr>
          </a:p>
          <a:p>
            <a:pPr algn="ctr"/>
            <a:r>
              <a:rPr lang="ja-JP" altLang="en-US" sz="2200" dirty="0">
                <a:solidFill>
                  <a:schemeClr val="tx1"/>
                </a:solidFill>
              </a:rPr>
              <a:t>いちじ</a:t>
            </a:r>
            <a:endParaRPr lang="en-US" altLang="ja-JP" sz="2200" dirty="0">
              <a:solidFill>
                <a:schemeClr val="tx1"/>
              </a:solidFill>
            </a:endParaRPr>
          </a:p>
          <a:p>
            <a:pPr algn="ctr"/>
            <a:r>
              <a:rPr lang="en-US" altLang="ja-JP" dirty="0" err="1">
                <a:solidFill>
                  <a:schemeClr val="tx1"/>
                </a:solidFill>
              </a:rPr>
              <a:t>ichi-ji</a:t>
            </a:r>
            <a:endParaRPr kumimoji="1" lang="ja-JP" altLang="en-US" dirty="0">
              <a:solidFill>
                <a:schemeClr val="tx1"/>
              </a:solidFill>
            </a:endParaRPr>
          </a:p>
        </p:txBody>
      </p:sp>
      <p:sp>
        <p:nvSpPr>
          <p:cNvPr id="31" name="正方形/長方形 30"/>
          <p:cNvSpPr/>
          <p:nvPr/>
        </p:nvSpPr>
        <p:spPr>
          <a:xfrm>
            <a:off x="2073203" y="3097738"/>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200" dirty="0">
                <a:solidFill>
                  <a:schemeClr val="tx1"/>
                </a:solidFill>
                <a:latin typeface="+mj-ea"/>
                <a:ea typeface="+mj-ea"/>
              </a:rPr>
              <a:t>2</a:t>
            </a:r>
            <a:r>
              <a:rPr lang="ja-JP" altLang="en-US" sz="2200" dirty="0">
                <a:solidFill>
                  <a:schemeClr val="tx1"/>
                </a:solidFill>
                <a:latin typeface="+mj-ea"/>
                <a:ea typeface="+mj-ea"/>
              </a:rPr>
              <a:t>時</a:t>
            </a:r>
            <a:endParaRPr lang="en-US" altLang="ja-JP" sz="2200" dirty="0">
              <a:solidFill>
                <a:schemeClr val="tx1"/>
              </a:solidFill>
              <a:latin typeface="+mj-ea"/>
              <a:ea typeface="+mj-ea"/>
            </a:endParaRPr>
          </a:p>
          <a:p>
            <a:pPr algn="ctr"/>
            <a:r>
              <a:rPr lang="ja-JP" altLang="en-US" sz="2200" dirty="0" err="1">
                <a:solidFill>
                  <a:schemeClr val="tx1"/>
                </a:solidFill>
              </a:rPr>
              <a:t>にじ</a:t>
            </a:r>
            <a:endParaRPr lang="en-US" altLang="ja-JP" sz="2200" dirty="0">
              <a:solidFill>
                <a:schemeClr val="tx1"/>
              </a:solidFill>
            </a:endParaRPr>
          </a:p>
          <a:p>
            <a:pPr algn="ctr"/>
            <a:r>
              <a:rPr lang="en-US" altLang="ja-JP" dirty="0" err="1">
                <a:solidFill>
                  <a:schemeClr val="tx1"/>
                </a:solidFill>
              </a:rPr>
              <a:t>ni-ji</a:t>
            </a:r>
            <a:endParaRPr kumimoji="1" lang="ja-JP" altLang="en-US" dirty="0">
              <a:solidFill>
                <a:schemeClr val="tx1"/>
              </a:solidFill>
            </a:endParaRPr>
          </a:p>
        </p:txBody>
      </p:sp>
      <p:sp>
        <p:nvSpPr>
          <p:cNvPr id="32" name="正方形/長方形 31"/>
          <p:cNvSpPr/>
          <p:nvPr/>
        </p:nvSpPr>
        <p:spPr>
          <a:xfrm>
            <a:off x="3418495" y="3097738"/>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3</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a:solidFill>
                  <a:schemeClr val="tx1"/>
                </a:solidFill>
              </a:rPr>
              <a:t>さんじ</a:t>
            </a:r>
            <a:endParaRPr lang="en-US" altLang="ja-JP" sz="1600" dirty="0">
              <a:solidFill>
                <a:schemeClr val="tx1"/>
              </a:solidFill>
            </a:endParaRPr>
          </a:p>
          <a:p>
            <a:pPr algn="ctr"/>
            <a:r>
              <a:rPr lang="en-US" altLang="ja-JP" sz="1600" dirty="0">
                <a:solidFill>
                  <a:schemeClr val="tx1"/>
                </a:solidFill>
              </a:rPr>
              <a:t>san-</a:t>
            </a:r>
            <a:r>
              <a:rPr lang="en-US" altLang="ja-JP" sz="1600" dirty="0" err="1">
                <a:solidFill>
                  <a:schemeClr val="tx1"/>
                </a:solidFill>
              </a:rPr>
              <a:t>ji</a:t>
            </a:r>
            <a:endParaRPr kumimoji="1" lang="ja-JP" altLang="en-US" sz="1600" dirty="0">
              <a:solidFill>
                <a:schemeClr val="tx1"/>
              </a:solidFill>
            </a:endParaRPr>
          </a:p>
        </p:txBody>
      </p:sp>
      <p:sp>
        <p:nvSpPr>
          <p:cNvPr id="33" name="正方形/長方形 32"/>
          <p:cNvSpPr/>
          <p:nvPr/>
        </p:nvSpPr>
        <p:spPr>
          <a:xfrm>
            <a:off x="4783219" y="3109168"/>
            <a:ext cx="1009489" cy="1015107"/>
          </a:xfrm>
          <a:prstGeom prst="rect">
            <a:avLst/>
          </a:prstGeom>
          <a:solidFill>
            <a:srgbClr val="9FC5A4"/>
          </a:solidFill>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200" dirty="0">
                <a:solidFill>
                  <a:schemeClr val="tx1"/>
                </a:solidFill>
                <a:latin typeface="+mj-ea"/>
                <a:ea typeface="+mj-ea"/>
              </a:rPr>
              <a:t>4</a:t>
            </a:r>
            <a:r>
              <a:rPr lang="ja-JP" altLang="en-US" sz="2200" dirty="0">
                <a:solidFill>
                  <a:schemeClr val="tx1"/>
                </a:solidFill>
                <a:latin typeface="+mj-ea"/>
                <a:ea typeface="+mj-ea"/>
              </a:rPr>
              <a:t>時</a:t>
            </a:r>
            <a:endParaRPr lang="en-US" altLang="ja-JP" sz="2200" dirty="0">
              <a:solidFill>
                <a:schemeClr val="tx1"/>
              </a:solidFill>
              <a:latin typeface="+mj-ea"/>
              <a:ea typeface="+mj-ea"/>
            </a:endParaRPr>
          </a:p>
          <a:p>
            <a:pPr algn="ctr"/>
            <a:r>
              <a:rPr lang="ja-JP" altLang="en-US" sz="2200" dirty="0">
                <a:solidFill>
                  <a:schemeClr val="tx1"/>
                </a:solidFill>
              </a:rPr>
              <a:t>よじ</a:t>
            </a:r>
            <a:endParaRPr lang="en-US" altLang="ja-JP" sz="2200" dirty="0">
              <a:solidFill>
                <a:schemeClr val="tx1"/>
              </a:solidFill>
            </a:endParaRPr>
          </a:p>
          <a:p>
            <a:pPr algn="ctr"/>
            <a:r>
              <a:rPr lang="en-US" altLang="ja-JP" dirty="0" err="1">
                <a:solidFill>
                  <a:schemeClr val="tx1"/>
                </a:solidFill>
              </a:rPr>
              <a:t>yo-ji</a:t>
            </a:r>
            <a:endParaRPr kumimoji="1" lang="ja-JP" altLang="en-US" dirty="0">
              <a:solidFill>
                <a:schemeClr val="tx1"/>
              </a:solidFill>
            </a:endParaRPr>
          </a:p>
        </p:txBody>
      </p:sp>
      <p:sp>
        <p:nvSpPr>
          <p:cNvPr id="34" name="正方形/長方形 33"/>
          <p:cNvSpPr/>
          <p:nvPr/>
        </p:nvSpPr>
        <p:spPr>
          <a:xfrm>
            <a:off x="6131939" y="3109168"/>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2200" dirty="0">
                <a:solidFill>
                  <a:schemeClr val="tx1"/>
                </a:solidFill>
                <a:latin typeface="+mj-ea"/>
                <a:ea typeface="+mj-ea"/>
              </a:rPr>
              <a:t>5</a:t>
            </a:r>
            <a:r>
              <a:rPr lang="ja-JP" altLang="en-US" sz="2200" dirty="0">
                <a:solidFill>
                  <a:schemeClr val="tx1"/>
                </a:solidFill>
                <a:latin typeface="+mj-ea"/>
                <a:ea typeface="+mj-ea"/>
              </a:rPr>
              <a:t>時</a:t>
            </a:r>
            <a:endParaRPr lang="en-US" altLang="ja-JP" sz="2200" dirty="0">
              <a:solidFill>
                <a:schemeClr val="tx1"/>
              </a:solidFill>
              <a:latin typeface="+mj-ea"/>
              <a:ea typeface="+mj-ea"/>
            </a:endParaRPr>
          </a:p>
          <a:p>
            <a:pPr algn="ctr"/>
            <a:r>
              <a:rPr lang="ja-JP" altLang="en-US" sz="2200" dirty="0">
                <a:solidFill>
                  <a:schemeClr val="tx1"/>
                </a:solidFill>
              </a:rPr>
              <a:t>ごじ</a:t>
            </a:r>
            <a:endParaRPr lang="en-US" altLang="ja-JP" sz="2200" dirty="0">
              <a:solidFill>
                <a:schemeClr val="tx1"/>
              </a:solidFill>
            </a:endParaRPr>
          </a:p>
          <a:p>
            <a:pPr algn="ctr"/>
            <a:r>
              <a:rPr lang="en-US" altLang="ja-JP" dirty="0">
                <a:solidFill>
                  <a:schemeClr val="tx1"/>
                </a:solidFill>
              </a:rPr>
              <a:t>go-</a:t>
            </a:r>
            <a:r>
              <a:rPr lang="en-US" altLang="ja-JP" dirty="0" err="1">
                <a:solidFill>
                  <a:schemeClr val="tx1"/>
                </a:solidFill>
              </a:rPr>
              <a:t>ji</a:t>
            </a:r>
            <a:endParaRPr kumimoji="1" lang="ja-JP" altLang="en-US" dirty="0">
              <a:solidFill>
                <a:schemeClr val="tx1"/>
              </a:solidFill>
            </a:endParaRPr>
          </a:p>
        </p:txBody>
      </p:sp>
      <p:sp>
        <p:nvSpPr>
          <p:cNvPr id="35" name="正方形/長方形 34"/>
          <p:cNvSpPr/>
          <p:nvPr/>
        </p:nvSpPr>
        <p:spPr>
          <a:xfrm>
            <a:off x="7481662" y="3109168"/>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mj-ea"/>
                <a:ea typeface="+mj-ea"/>
              </a:rPr>
              <a:t>6</a:t>
            </a:r>
            <a:r>
              <a:rPr lang="ja-JP" altLang="en-US" dirty="0">
                <a:solidFill>
                  <a:schemeClr val="tx1"/>
                </a:solidFill>
                <a:latin typeface="+mj-ea"/>
                <a:ea typeface="+mj-ea"/>
              </a:rPr>
              <a:t>時</a:t>
            </a:r>
            <a:endParaRPr lang="en-US" altLang="ja-JP" dirty="0">
              <a:solidFill>
                <a:schemeClr val="tx1"/>
              </a:solidFill>
              <a:latin typeface="+mj-ea"/>
              <a:ea typeface="+mj-ea"/>
            </a:endParaRPr>
          </a:p>
          <a:p>
            <a:pPr algn="ctr"/>
            <a:r>
              <a:rPr lang="ja-JP" altLang="en-US" dirty="0">
                <a:solidFill>
                  <a:schemeClr val="tx1"/>
                </a:solidFill>
              </a:rPr>
              <a:t>ろく</a:t>
            </a:r>
            <a:r>
              <a:rPr lang="ja-JP" altLang="en-US" dirty="0" err="1">
                <a:solidFill>
                  <a:schemeClr val="tx1"/>
                </a:solidFill>
              </a:rPr>
              <a:t>じ</a:t>
            </a:r>
            <a:endParaRPr lang="en-US" altLang="ja-JP" dirty="0">
              <a:solidFill>
                <a:schemeClr val="tx1"/>
              </a:solidFill>
            </a:endParaRPr>
          </a:p>
          <a:p>
            <a:pPr algn="ctr"/>
            <a:r>
              <a:rPr lang="en-US" altLang="ja-JP" dirty="0" err="1">
                <a:solidFill>
                  <a:schemeClr val="tx1"/>
                </a:solidFill>
              </a:rPr>
              <a:t>roku-ji</a:t>
            </a:r>
            <a:endParaRPr kumimoji="1" lang="ja-JP" altLang="en-US" dirty="0">
              <a:solidFill>
                <a:schemeClr val="tx1"/>
              </a:solidFill>
            </a:endParaRPr>
          </a:p>
        </p:txBody>
      </p:sp>
      <p:sp>
        <p:nvSpPr>
          <p:cNvPr id="36" name="正方形/長方形 35"/>
          <p:cNvSpPr/>
          <p:nvPr/>
        </p:nvSpPr>
        <p:spPr>
          <a:xfrm>
            <a:off x="660889" y="5724662"/>
            <a:ext cx="1009489" cy="1015107"/>
          </a:xfrm>
          <a:prstGeom prst="rect">
            <a:avLst/>
          </a:prstGeom>
          <a:solidFill>
            <a:srgbClr val="9FC5A4"/>
          </a:solidFill>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7</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err="1">
                <a:solidFill>
                  <a:schemeClr val="tx1"/>
                </a:solidFill>
              </a:rPr>
              <a:t>しちじ</a:t>
            </a:r>
            <a:endParaRPr lang="en-US" altLang="ja-JP" sz="1600" dirty="0">
              <a:solidFill>
                <a:schemeClr val="tx1"/>
              </a:solidFill>
            </a:endParaRPr>
          </a:p>
          <a:p>
            <a:pPr algn="ctr"/>
            <a:r>
              <a:rPr lang="en-US" altLang="ja-JP" sz="1600" dirty="0" err="1">
                <a:solidFill>
                  <a:schemeClr val="tx1"/>
                </a:solidFill>
              </a:rPr>
              <a:t>shichi-ji</a:t>
            </a:r>
            <a:endParaRPr kumimoji="1" lang="ja-JP" altLang="en-US" sz="1600" dirty="0">
              <a:solidFill>
                <a:schemeClr val="tx1"/>
              </a:solidFill>
            </a:endParaRPr>
          </a:p>
        </p:txBody>
      </p:sp>
      <p:sp>
        <p:nvSpPr>
          <p:cNvPr id="37" name="正方形/長方形 36"/>
          <p:cNvSpPr/>
          <p:nvPr/>
        </p:nvSpPr>
        <p:spPr>
          <a:xfrm>
            <a:off x="2013435" y="5720118"/>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8</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err="1">
                <a:solidFill>
                  <a:schemeClr val="tx1"/>
                </a:solidFill>
              </a:rPr>
              <a:t>はちじ</a:t>
            </a:r>
            <a:endParaRPr lang="en-US" altLang="ja-JP" sz="1600" dirty="0">
              <a:solidFill>
                <a:schemeClr val="tx1"/>
              </a:solidFill>
            </a:endParaRPr>
          </a:p>
          <a:p>
            <a:pPr algn="ctr"/>
            <a:r>
              <a:rPr lang="en-US" altLang="ja-JP" sz="1600" dirty="0" err="1">
                <a:solidFill>
                  <a:schemeClr val="tx1"/>
                </a:solidFill>
              </a:rPr>
              <a:t>hachi-ji</a:t>
            </a:r>
            <a:endParaRPr kumimoji="1" lang="ja-JP" altLang="en-US" sz="1600" dirty="0">
              <a:solidFill>
                <a:schemeClr val="tx1"/>
              </a:solidFill>
            </a:endParaRPr>
          </a:p>
        </p:txBody>
      </p:sp>
      <p:sp>
        <p:nvSpPr>
          <p:cNvPr id="38" name="正方形/長方形 37"/>
          <p:cNvSpPr/>
          <p:nvPr/>
        </p:nvSpPr>
        <p:spPr>
          <a:xfrm>
            <a:off x="3375036" y="5723042"/>
            <a:ext cx="1009489" cy="1015107"/>
          </a:xfrm>
          <a:prstGeom prst="rect">
            <a:avLst/>
          </a:prstGeom>
          <a:solidFill>
            <a:srgbClr val="9FC5A4"/>
          </a:solidFill>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9</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a:solidFill>
                  <a:schemeClr val="tx1"/>
                </a:solidFill>
              </a:rPr>
              <a:t>くじ</a:t>
            </a:r>
            <a:endParaRPr lang="en-US" altLang="ja-JP" sz="1600" dirty="0">
              <a:solidFill>
                <a:schemeClr val="tx1"/>
              </a:solidFill>
            </a:endParaRPr>
          </a:p>
          <a:p>
            <a:pPr algn="ctr"/>
            <a:r>
              <a:rPr lang="en-US" altLang="ja-JP" sz="1600" dirty="0" err="1">
                <a:solidFill>
                  <a:schemeClr val="tx1"/>
                </a:solidFill>
              </a:rPr>
              <a:t>ku-ji</a:t>
            </a:r>
            <a:endParaRPr kumimoji="1" lang="ja-JP" altLang="en-US" sz="1600" dirty="0">
              <a:solidFill>
                <a:schemeClr val="tx1"/>
              </a:solidFill>
            </a:endParaRPr>
          </a:p>
        </p:txBody>
      </p:sp>
      <p:sp>
        <p:nvSpPr>
          <p:cNvPr id="39" name="正方形/長方形 38"/>
          <p:cNvSpPr/>
          <p:nvPr/>
        </p:nvSpPr>
        <p:spPr>
          <a:xfrm>
            <a:off x="4736204" y="5723989"/>
            <a:ext cx="1009489"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10</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a:solidFill>
                  <a:schemeClr val="tx1"/>
                </a:solidFill>
              </a:rPr>
              <a:t>じゅうじ</a:t>
            </a:r>
            <a:endParaRPr lang="en-US" altLang="ja-JP" sz="1600" dirty="0">
              <a:solidFill>
                <a:schemeClr val="tx1"/>
              </a:solidFill>
            </a:endParaRPr>
          </a:p>
          <a:p>
            <a:pPr algn="ctr"/>
            <a:r>
              <a:rPr lang="en-US" altLang="ja-JP" sz="1600" dirty="0" err="1">
                <a:solidFill>
                  <a:schemeClr val="tx1"/>
                </a:solidFill>
              </a:rPr>
              <a:t>juu-ji</a:t>
            </a:r>
            <a:endParaRPr kumimoji="1" lang="ja-JP" altLang="en-US" sz="1600" dirty="0">
              <a:solidFill>
                <a:schemeClr val="tx1"/>
              </a:solidFill>
            </a:endParaRPr>
          </a:p>
        </p:txBody>
      </p:sp>
      <p:sp>
        <p:nvSpPr>
          <p:cNvPr id="40" name="正方形/長方形 39"/>
          <p:cNvSpPr/>
          <p:nvPr/>
        </p:nvSpPr>
        <p:spPr>
          <a:xfrm>
            <a:off x="5823986" y="5720849"/>
            <a:ext cx="1503966"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600" dirty="0">
                <a:solidFill>
                  <a:schemeClr val="tx1"/>
                </a:solidFill>
                <a:latin typeface="+mj-ea"/>
                <a:ea typeface="+mj-ea"/>
              </a:rPr>
              <a:t>11</a:t>
            </a:r>
            <a:r>
              <a:rPr lang="ja-JP" altLang="en-US" sz="1600" dirty="0">
                <a:solidFill>
                  <a:schemeClr val="tx1"/>
                </a:solidFill>
                <a:latin typeface="+mj-ea"/>
                <a:ea typeface="+mj-ea"/>
              </a:rPr>
              <a:t>時</a:t>
            </a:r>
            <a:endParaRPr lang="en-US" altLang="ja-JP" sz="1600" dirty="0">
              <a:solidFill>
                <a:schemeClr val="tx1"/>
              </a:solidFill>
              <a:latin typeface="+mj-ea"/>
              <a:ea typeface="+mj-ea"/>
            </a:endParaRPr>
          </a:p>
          <a:p>
            <a:pPr algn="ctr"/>
            <a:r>
              <a:rPr lang="ja-JP" altLang="en-US" sz="1600" dirty="0">
                <a:solidFill>
                  <a:schemeClr val="tx1"/>
                </a:solidFill>
              </a:rPr>
              <a:t>じゅういち</a:t>
            </a:r>
            <a:r>
              <a:rPr lang="ja-JP" altLang="en-US" sz="1600" dirty="0" err="1">
                <a:solidFill>
                  <a:schemeClr val="tx1"/>
                </a:solidFill>
              </a:rPr>
              <a:t>じ</a:t>
            </a:r>
            <a:endParaRPr lang="en-US" altLang="ja-JP" sz="1600" dirty="0">
              <a:solidFill>
                <a:schemeClr val="tx1"/>
              </a:solidFill>
            </a:endParaRPr>
          </a:p>
          <a:p>
            <a:pPr algn="ctr"/>
            <a:r>
              <a:rPr lang="en-US" altLang="ja-JP" sz="1600" dirty="0" err="1">
                <a:solidFill>
                  <a:schemeClr val="tx1"/>
                </a:solidFill>
              </a:rPr>
              <a:t>juu-ichi-ji</a:t>
            </a:r>
            <a:endParaRPr kumimoji="1" lang="ja-JP" altLang="en-US" sz="1600" dirty="0">
              <a:solidFill>
                <a:schemeClr val="tx1"/>
              </a:solidFill>
            </a:endParaRPr>
          </a:p>
        </p:txBody>
      </p:sp>
      <p:sp>
        <p:nvSpPr>
          <p:cNvPr id="41" name="正方形/長方形 40"/>
          <p:cNvSpPr/>
          <p:nvPr/>
        </p:nvSpPr>
        <p:spPr>
          <a:xfrm>
            <a:off x="7412100" y="5720849"/>
            <a:ext cx="1312421" cy="1015107"/>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mj-ea"/>
                <a:ea typeface="+mj-ea"/>
              </a:rPr>
              <a:t>12</a:t>
            </a:r>
            <a:r>
              <a:rPr lang="ja-JP" altLang="en-US" dirty="0">
                <a:solidFill>
                  <a:schemeClr val="tx1"/>
                </a:solidFill>
                <a:latin typeface="+mj-ea"/>
                <a:ea typeface="+mj-ea"/>
              </a:rPr>
              <a:t>時</a:t>
            </a:r>
            <a:endParaRPr lang="en-US" altLang="ja-JP" dirty="0">
              <a:solidFill>
                <a:schemeClr val="tx1"/>
              </a:solidFill>
              <a:latin typeface="+mj-ea"/>
              <a:ea typeface="+mj-ea"/>
            </a:endParaRPr>
          </a:p>
          <a:p>
            <a:pPr algn="ctr"/>
            <a:r>
              <a:rPr lang="ja-JP" altLang="en-US" dirty="0" err="1">
                <a:solidFill>
                  <a:schemeClr val="tx1"/>
                </a:solidFill>
              </a:rPr>
              <a:t>じゅうにじ</a:t>
            </a:r>
            <a:endParaRPr lang="en-US" altLang="ja-JP" dirty="0">
              <a:solidFill>
                <a:schemeClr val="tx1"/>
              </a:solidFill>
            </a:endParaRPr>
          </a:p>
          <a:p>
            <a:pPr algn="ctr"/>
            <a:r>
              <a:rPr lang="en-US" altLang="ja-JP" dirty="0" err="1">
                <a:solidFill>
                  <a:schemeClr val="tx1"/>
                </a:solidFill>
              </a:rPr>
              <a:t>juu-ni-ji</a:t>
            </a:r>
            <a:endParaRPr kumimoji="1" lang="ja-JP" altLang="en-US" dirty="0">
              <a:solidFill>
                <a:schemeClr val="tx1"/>
              </a:solidFill>
            </a:endParaRPr>
          </a:p>
        </p:txBody>
      </p:sp>
      <p:pic>
        <p:nvPicPr>
          <p:cNvPr id="4" name="22020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extLst>
              <a:ext uri="{28A0092B-C50C-407E-A947-70E740481C1C}">
                <a14:useLocalDpi xmlns:a14="http://schemas.microsoft.com/office/drawing/2010/main" val="0"/>
              </a:ext>
            </a:extLst>
          </a:blip>
          <a:stretch>
            <a:fillRect/>
          </a:stretch>
        </p:blipFill>
        <p:spPr>
          <a:xfrm>
            <a:off x="7717345" y="607021"/>
            <a:ext cx="538121" cy="487362"/>
          </a:xfrm>
          <a:prstGeom prst="rect">
            <a:avLst/>
          </a:prstGeom>
        </p:spPr>
      </p:pic>
      <p:grpSp>
        <p:nvGrpSpPr>
          <p:cNvPr id="42" name="グループ化 41"/>
          <p:cNvGrpSpPr/>
          <p:nvPr/>
        </p:nvGrpSpPr>
        <p:grpSpPr>
          <a:xfrm>
            <a:off x="0" y="164411"/>
            <a:ext cx="9130340" cy="448021"/>
            <a:chOff x="0" y="164411"/>
            <a:chExt cx="9130340" cy="448021"/>
          </a:xfrm>
        </p:grpSpPr>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81610" y="782745"/>
            <a:ext cx="7886700" cy="461665"/>
          </a:xfrm>
        </p:spPr>
        <p:txBody>
          <a:bodyPr>
            <a:normAutofit fontScale="90000"/>
          </a:bodyPr>
          <a:lstStyle/>
          <a:p>
            <a:r>
              <a:rPr kumimoji="1" lang="ja-JP" altLang="en-US" sz="3500" dirty="0">
                <a:latin typeface="+mj-ea"/>
              </a:rPr>
              <a:t>きいて　いいましょう </a:t>
            </a:r>
            <a:r>
              <a:rPr kumimoji="1" lang="en-US" altLang="ja-JP" sz="3500" dirty="0">
                <a:latin typeface="+mj-ea"/>
              </a:rPr>
              <a:t>2 </a:t>
            </a:r>
            <a:r>
              <a:rPr kumimoji="1" lang="ja-JP" altLang="en-US" sz="3500" dirty="0">
                <a:latin typeface="+mj-ea"/>
              </a:rPr>
              <a:t>①</a:t>
            </a:r>
            <a:br>
              <a:rPr kumimoji="1" lang="en-US" altLang="ja-JP" sz="3500" dirty="0">
                <a:latin typeface="+mj-ea"/>
              </a:rPr>
            </a:br>
            <a:endParaRPr kumimoji="1" lang="ja-JP" altLang="en-US" sz="3500" dirty="0">
              <a:solidFill>
                <a:srgbClr val="FF0000"/>
              </a:solidFill>
              <a:latin typeface="+mj-ea"/>
            </a:endParaRPr>
          </a:p>
        </p:txBody>
      </p:sp>
      <p:pic>
        <p:nvPicPr>
          <p:cNvPr id="1536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41" y="1566040"/>
            <a:ext cx="8128675" cy="1509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702" y="4203589"/>
            <a:ext cx="8155092" cy="150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84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82573" fill="hold"/>
                                        <p:tgtEl>
                                          <p:spTgt spid="4"/>
                                        </p:tgtEl>
                                      </p:cBhvr>
                                    </p:cmd>
                                  </p:childTnLst>
                                </p:cTn>
                              </p:par>
                            </p:childTnLst>
                          </p:cTn>
                        </p:par>
                      </p:childTnLst>
                    </p:cTn>
                  </p:par>
                </p:childTnLst>
              </p:cTn>
              <p:nextCondLst>
                <p:cond evt="onClick" delay="0">
                  <p:tgtEl>
                    <p:spTgt spid="4"/>
                  </p:tgtEl>
                </p:cond>
              </p:nextCondLst>
            </p:seq>
            <p:audio>
              <p:cMediaNode vol="62264">
                <p:cTn id="56" fill="hold" display="0">
                  <p:stCondLst>
                    <p:cond delay="indefinite"/>
                  </p:stCondLst>
                  <p:endCondLst>
                    <p:cond evt="onStopAudio" delay="0">
                      <p:tgtEl>
                        <p:sldTgt/>
                      </p:tgtEl>
                    </p:cond>
                  </p:endCondLst>
                </p:cTn>
                <p:tgtEl>
                  <p:spTgt spid="4"/>
                </p:tgtEl>
              </p:cMediaNode>
            </p:audio>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ボックス 2"/>
          <p:cNvSpPr txBox="1">
            <a:spLocks noChangeArrowheads="1"/>
          </p:cNvSpPr>
          <p:nvPr/>
        </p:nvSpPr>
        <p:spPr bwMode="auto">
          <a:xfrm>
            <a:off x="2111773" y="5571964"/>
            <a:ext cx="2016224" cy="816124"/>
          </a:xfrm>
          <a:prstGeom prst="rect">
            <a:avLst/>
          </a:prstGeom>
          <a:solidFill>
            <a:srgbClr val="9FC5A4"/>
          </a:solidFill>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ctr" anchorCtr="0">
            <a:noAutofit/>
          </a:bodyPr>
          <a:lstStyle/>
          <a:p>
            <a:pPr algn="ctr">
              <a:spcAft>
                <a:spcPts val="0"/>
              </a:spcAft>
            </a:pPr>
            <a:r>
              <a:rPr lang="ja-JP" sz="2400" kern="100" dirty="0">
                <a:effectLst/>
                <a:latin typeface="+mn-ea"/>
                <a:cs typeface="Cordia New" panose="020B0304020202020204" pitchFamily="34" charset="-34"/>
              </a:rPr>
              <a:t>（…じ）は</a:t>
            </a:r>
            <a:r>
              <a:rPr lang="ja-JP" sz="2400" kern="100" dirty="0" err="1">
                <a:effectLst/>
                <a:latin typeface="+mn-ea"/>
                <a:cs typeface="Cordia New" panose="020B0304020202020204" pitchFamily="34" charset="-34"/>
              </a:rPr>
              <a:t>ん</a:t>
            </a:r>
            <a:endParaRPr lang="en-US" altLang="ja-JP" sz="2400" kern="100" dirty="0">
              <a:effectLst/>
              <a:latin typeface="+mn-ea"/>
              <a:cs typeface="Cordia New" panose="020B0304020202020204" pitchFamily="34" charset="-34"/>
            </a:endParaRPr>
          </a:p>
          <a:p>
            <a:pPr algn="ctr">
              <a:spcAft>
                <a:spcPts val="0"/>
              </a:spcAft>
            </a:pPr>
            <a:r>
              <a:rPr lang="en-US" altLang="ja-JP" sz="2000" kern="100" dirty="0">
                <a:cs typeface="Cordia New" panose="020B0304020202020204" pitchFamily="34" charset="-34"/>
              </a:rPr>
              <a:t>(…</a:t>
            </a:r>
            <a:r>
              <a:rPr lang="en-US" altLang="ja-JP" sz="2000" kern="100" dirty="0" err="1">
                <a:cs typeface="Cordia New" panose="020B0304020202020204" pitchFamily="34" charset="-34"/>
              </a:rPr>
              <a:t>ji</a:t>
            </a:r>
            <a:r>
              <a:rPr lang="en-US" altLang="ja-JP" sz="2000" kern="100" dirty="0">
                <a:cs typeface="Cordia New" panose="020B0304020202020204" pitchFamily="34" charset="-34"/>
              </a:rPr>
              <a:t>) </a:t>
            </a:r>
            <a:r>
              <a:rPr lang="en-US" altLang="ja-JP" sz="2000" kern="100" dirty="0" err="1">
                <a:cs typeface="Cordia New" panose="020B0304020202020204" pitchFamily="34" charset="-34"/>
              </a:rPr>
              <a:t>han</a:t>
            </a:r>
            <a:endParaRPr lang="en-US" altLang="ja-JP" sz="2000" kern="100" dirty="0">
              <a:cs typeface="Cordia New" panose="020B0304020202020204" pitchFamily="34" charset="-34"/>
            </a:endParaRPr>
          </a:p>
          <a:p>
            <a:pPr algn="ctr">
              <a:spcAft>
                <a:spcPts val="0"/>
              </a:spcAft>
            </a:pPr>
            <a:r>
              <a:rPr lang="en-US" altLang="ja-JP" sz="2000" kern="100" dirty="0" err="1">
                <a:effectLst/>
                <a:cs typeface="Cordia New" panose="020B0304020202020204" pitchFamily="34" charset="-34"/>
              </a:rPr>
              <a:t>setengah</a:t>
            </a:r>
            <a:endParaRPr lang="ja-JP" sz="2000" kern="100" dirty="0">
              <a:effectLst/>
              <a:cs typeface="Cordia New" panose="020B0304020202020204" pitchFamily="34" charset="-34"/>
            </a:endParaRPr>
          </a:p>
        </p:txBody>
      </p:sp>
      <p:sp>
        <p:nvSpPr>
          <p:cNvPr id="30" name="テキスト ボックス 2"/>
          <p:cNvSpPr txBox="1">
            <a:spLocks noChangeArrowheads="1"/>
          </p:cNvSpPr>
          <p:nvPr/>
        </p:nvSpPr>
        <p:spPr bwMode="auto">
          <a:xfrm>
            <a:off x="5009927" y="5571964"/>
            <a:ext cx="1994520" cy="816124"/>
          </a:xfrm>
          <a:prstGeom prst="rect">
            <a:avLst/>
          </a:prstGeom>
          <a:solidFill>
            <a:srgbClr val="9FC5A4"/>
          </a:solidFill>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ctr" anchorCtr="0">
            <a:noAutofit/>
          </a:bodyPr>
          <a:lstStyle/>
          <a:p>
            <a:pPr algn="ctr">
              <a:spcAft>
                <a:spcPts val="0"/>
              </a:spcAft>
            </a:pPr>
            <a:r>
              <a:rPr lang="ja-JP" altLang="en-US" kern="100" dirty="0">
                <a:latin typeface="+mn-ea"/>
                <a:cs typeface="Cordia New" panose="020B0304020202020204" pitchFamily="34" charset="-34"/>
              </a:rPr>
              <a:t>（</a:t>
            </a:r>
            <a:r>
              <a:rPr lang="ja-JP" kern="100" dirty="0">
                <a:effectLst/>
                <a:latin typeface="+mn-ea"/>
                <a:cs typeface="Cordia New" panose="020B0304020202020204" pitchFamily="34" charset="-34"/>
              </a:rPr>
              <a:t>…じ</a:t>
            </a:r>
            <a:r>
              <a:rPr lang="ja-JP" altLang="en-US" kern="100" dirty="0">
                <a:latin typeface="+mn-ea"/>
                <a:cs typeface="Cordia New" panose="020B0304020202020204" pitchFamily="34" charset="-34"/>
              </a:rPr>
              <a:t>）</a:t>
            </a:r>
            <a:r>
              <a:rPr lang="ja-JP" kern="100" dirty="0" err="1">
                <a:effectLst/>
                <a:latin typeface="+mn-ea"/>
                <a:cs typeface="Cordia New" panose="020B0304020202020204" pitchFamily="34" charset="-34"/>
              </a:rPr>
              <a:t>ごろ</a:t>
            </a:r>
            <a:endParaRPr lang="en-US" altLang="ja-JP" kern="100" dirty="0">
              <a:effectLst/>
              <a:latin typeface="+mn-ea"/>
              <a:cs typeface="Cordia New" panose="020B0304020202020204" pitchFamily="34" charset="-34"/>
            </a:endParaRPr>
          </a:p>
          <a:p>
            <a:pPr algn="ctr">
              <a:spcAft>
                <a:spcPts val="0"/>
              </a:spcAft>
            </a:pPr>
            <a:r>
              <a:rPr lang="en-US" altLang="ja-JP" kern="100" dirty="0">
                <a:cs typeface="Cordia New" panose="020B0304020202020204" pitchFamily="34" charset="-34"/>
              </a:rPr>
              <a:t>(…</a:t>
            </a:r>
            <a:r>
              <a:rPr lang="en-US" altLang="ja-JP" kern="100" dirty="0" err="1">
                <a:cs typeface="Cordia New" panose="020B0304020202020204" pitchFamily="34" charset="-34"/>
              </a:rPr>
              <a:t>ji</a:t>
            </a:r>
            <a:r>
              <a:rPr lang="en-US" altLang="ja-JP" kern="100" dirty="0">
                <a:cs typeface="Cordia New" panose="020B0304020202020204" pitchFamily="34" charset="-34"/>
              </a:rPr>
              <a:t>) </a:t>
            </a:r>
            <a:r>
              <a:rPr lang="en-US" altLang="ja-JP" kern="100" dirty="0" err="1">
                <a:cs typeface="Cordia New" panose="020B0304020202020204" pitchFamily="34" charset="-34"/>
              </a:rPr>
              <a:t>goro</a:t>
            </a:r>
            <a:endParaRPr lang="en-US" altLang="ja-JP" kern="100" dirty="0">
              <a:cs typeface="Cordia New" panose="020B0304020202020204" pitchFamily="34" charset="-34"/>
            </a:endParaRPr>
          </a:p>
          <a:p>
            <a:pPr algn="ctr">
              <a:spcAft>
                <a:spcPts val="0"/>
              </a:spcAft>
            </a:pPr>
            <a:r>
              <a:rPr lang="en-US" altLang="ja-JP" kern="100" dirty="0" err="1">
                <a:effectLst/>
                <a:cs typeface="Cordia New" panose="020B0304020202020204" pitchFamily="34" charset="-34"/>
              </a:rPr>
              <a:t>sekitar</a:t>
            </a:r>
            <a:endParaRPr lang="ja-JP" kern="100" dirty="0">
              <a:effectLst/>
              <a:cs typeface="Cordia New" panose="020B0304020202020204" pitchFamily="34" charset="-34"/>
            </a:endParaRPr>
          </a:p>
        </p:txBody>
      </p:sp>
      <p:sp>
        <p:nvSpPr>
          <p:cNvPr id="9" name="正方形/長方形 8"/>
          <p:cNvSpPr/>
          <p:nvPr/>
        </p:nvSpPr>
        <p:spPr>
          <a:xfrm>
            <a:off x="2176269" y="4221088"/>
            <a:ext cx="1887232" cy="1116618"/>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ja-JP" dirty="0">
              <a:solidFill>
                <a:schemeClr val="tx1"/>
              </a:solidFill>
              <a:latin typeface="+mj-ea"/>
              <a:ea typeface="+mj-ea"/>
            </a:endParaRPr>
          </a:p>
          <a:p>
            <a:pPr algn="ctr"/>
            <a:r>
              <a:rPr lang="en-US" altLang="ja-JP" dirty="0">
                <a:solidFill>
                  <a:schemeClr val="tx1"/>
                </a:solidFill>
                <a:latin typeface="+mj-ea"/>
                <a:ea typeface="+mj-ea"/>
              </a:rPr>
              <a:t>5</a:t>
            </a:r>
            <a:r>
              <a:rPr lang="ja-JP" altLang="en-US" dirty="0">
                <a:solidFill>
                  <a:schemeClr val="tx1"/>
                </a:solidFill>
              </a:rPr>
              <a:t>時は</a:t>
            </a:r>
            <a:r>
              <a:rPr lang="ja-JP" altLang="en-US" dirty="0" err="1">
                <a:solidFill>
                  <a:schemeClr val="tx1"/>
                </a:solidFill>
              </a:rPr>
              <a:t>ん</a:t>
            </a:r>
            <a:endParaRPr lang="en-US" altLang="ja-JP" dirty="0">
              <a:solidFill>
                <a:schemeClr val="tx1"/>
              </a:solidFill>
            </a:endParaRPr>
          </a:p>
          <a:p>
            <a:pPr algn="ctr"/>
            <a:r>
              <a:rPr lang="ja-JP" altLang="en-US" dirty="0" err="1">
                <a:solidFill>
                  <a:schemeClr val="tx1"/>
                </a:solidFill>
              </a:rPr>
              <a:t>ごじはん</a:t>
            </a:r>
            <a:endParaRPr lang="en-US" altLang="ja-JP" dirty="0">
              <a:solidFill>
                <a:schemeClr val="tx1"/>
              </a:solidFill>
            </a:endParaRPr>
          </a:p>
          <a:p>
            <a:pPr algn="ctr"/>
            <a:r>
              <a:rPr lang="en-US" altLang="ja-JP" dirty="0">
                <a:solidFill>
                  <a:schemeClr val="tx1"/>
                </a:solidFill>
              </a:rPr>
              <a:t>go-</a:t>
            </a:r>
            <a:r>
              <a:rPr lang="en-US" altLang="ja-JP" dirty="0" err="1">
                <a:solidFill>
                  <a:schemeClr val="tx1"/>
                </a:solidFill>
              </a:rPr>
              <a:t>ji</a:t>
            </a:r>
            <a:r>
              <a:rPr lang="en-US" altLang="ja-JP" dirty="0">
                <a:solidFill>
                  <a:schemeClr val="tx1"/>
                </a:solidFill>
              </a:rPr>
              <a:t> </a:t>
            </a:r>
            <a:r>
              <a:rPr lang="en-US" altLang="ja-JP" dirty="0" err="1">
                <a:solidFill>
                  <a:schemeClr val="tx1"/>
                </a:solidFill>
              </a:rPr>
              <a:t>han</a:t>
            </a:r>
            <a:endParaRPr lang="en-US" altLang="ja-JP" dirty="0">
              <a:solidFill>
                <a:schemeClr val="tx1"/>
              </a:solidFill>
            </a:endParaRPr>
          </a:p>
          <a:p>
            <a:pPr algn="ctr"/>
            <a:r>
              <a:rPr lang="en-US" altLang="ja-JP" dirty="0">
                <a:solidFill>
                  <a:schemeClr val="tx1"/>
                </a:solidFill>
              </a:rPr>
              <a:t>5:30</a:t>
            </a:r>
          </a:p>
          <a:p>
            <a:pPr algn="ctr"/>
            <a:endParaRPr kumimoji="1" lang="ja-JP" altLang="en-US" sz="2000" dirty="0">
              <a:solidFill>
                <a:schemeClr val="tx1"/>
              </a:solidFill>
            </a:endParaRPr>
          </a:p>
        </p:txBody>
      </p:sp>
      <p:sp>
        <p:nvSpPr>
          <p:cNvPr id="10" name="正方形/長方形 9"/>
          <p:cNvSpPr/>
          <p:nvPr/>
        </p:nvSpPr>
        <p:spPr>
          <a:xfrm>
            <a:off x="5061841" y="4221088"/>
            <a:ext cx="1887232" cy="1116618"/>
          </a:xfrm>
          <a:prstGeom prst="rect">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tx1"/>
                </a:solidFill>
                <a:latin typeface="+mj-ea"/>
                <a:ea typeface="+mj-ea"/>
              </a:rPr>
              <a:t>5</a:t>
            </a:r>
            <a:r>
              <a:rPr lang="ja-JP" altLang="en-US" dirty="0">
                <a:solidFill>
                  <a:schemeClr val="tx1"/>
                </a:solidFill>
              </a:rPr>
              <a:t>時ごろ</a:t>
            </a:r>
            <a:endParaRPr lang="en-US" altLang="ja-JP" dirty="0">
              <a:solidFill>
                <a:schemeClr val="tx1"/>
              </a:solidFill>
            </a:endParaRPr>
          </a:p>
          <a:p>
            <a:pPr algn="ctr"/>
            <a:r>
              <a:rPr lang="ja-JP" altLang="en-US" dirty="0">
                <a:solidFill>
                  <a:schemeClr val="tx1"/>
                </a:solidFill>
              </a:rPr>
              <a:t>ごじごろ</a:t>
            </a:r>
            <a:endParaRPr lang="en-US" altLang="ja-JP" dirty="0">
              <a:solidFill>
                <a:schemeClr val="tx1"/>
              </a:solidFill>
            </a:endParaRPr>
          </a:p>
          <a:p>
            <a:pPr algn="ctr"/>
            <a:r>
              <a:rPr lang="en-US" altLang="ja-JP" dirty="0">
                <a:solidFill>
                  <a:schemeClr val="tx1"/>
                </a:solidFill>
              </a:rPr>
              <a:t>go-</a:t>
            </a:r>
            <a:r>
              <a:rPr lang="en-US" altLang="ja-JP" dirty="0" err="1">
                <a:solidFill>
                  <a:schemeClr val="tx1"/>
                </a:solidFill>
              </a:rPr>
              <a:t>ji</a:t>
            </a:r>
            <a:r>
              <a:rPr lang="en-US" altLang="ja-JP" dirty="0">
                <a:solidFill>
                  <a:schemeClr val="tx1"/>
                </a:solidFill>
              </a:rPr>
              <a:t> </a:t>
            </a:r>
            <a:r>
              <a:rPr lang="en-US" altLang="ja-JP" dirty="0" err="1">
                <a:solidFill>
                  <a:schemeClr val="tx1"/>
                </a:solidFill>
              </a:rPr>
              <a:t>goro</a:t>
            </a:r>
            <a:endParaRPr lang="en-US" altLang="ja-JP" dirty="0">
              <a:solidFill>
                <a:schemeClr val="tx1"/>
              </a:solidFill>
            </a:endParaRPr>
          </a:p>
          <a:p>
            <a:pPr algn="ctr"/>
            <a:r>
              <a:rPr lang="en-US" altLang="ja-JP" dirty="0" err="1">
                <a:solidFill>
                  <a:schemeClr val="tx1"/>
                </a:solidFill>
              </a:rPr>
              <a:t>Sekitar</a:t>
            </a:r>
            <a:r>
              <a:rPr lang="en-US" altLang="ja-JP" dirty="0">
                <a:solidFill>
                  <a:schemeClr val="tx1"/>
                </a:solidFill>
              </a:rPr>
              <a:t> jam 5</a:t>
            </a:r>
          </a:p>
        </p:txBody>
      </p:sp>
      <p:pic>
        <p:nvPicPr>
          <p:cNvPr id="5" name="22020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extLst>
              <a:ext uri="{28A0092B-C50C-407E-A947-70E740481C1C}">
                <a14:useLocalDpi xmlns:a14="http://schemas.microsoft.com/office/drawing/2010/main" val="0"/>
              </a:ext>
            </a:extLst>
          </a:blip>
          <a:stretch>
            <a:fillRect/>
          </a:stretch>
        </p:blipFill>
        <p:spPr>
          <a:xfrm>
            <a:off x="7315200" y="573700"/>
            <a:ext cx="528336" cy="487362"/>
          </a:xfrm>
          <a:prstGeom prst="rect">
            <a:avLst/>
          </a:prstGeom>
        </p:spPr>
      </p:pic>
      <p:grpSp>
        <p:nvGrpSpPr>
          <p:cNvPr id="13" name="グループ化 12"/>
          <p:cNvGrpSpPr/>
          <p:nvPr/>
        </p:nvGrpSpPr>
        <p:grpSpPr>
          <a:xfrm>
            <a:off x="0" y="164411"/>
            <a:ext cx="9130340" cy="448021"/>
            <a:chOff x="0" y="164411"/>
            <a:chExt cx="9130340" cy="448021"/>
          </a:xfrm>
        </p:grpSpPr>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84647" y="752893"/>
            <a:ext cx="7886700" cy="637019"/>
          </a:xfrm>
        </p:spPr>
        <p:txBody>
          <a:bodyPr>
            <a:normAutofit fontScale="90000"/>
          </a:bodyPr>
          <a:lstStyle/>
          <a:p>
            <a:r>
              <a:rPr kumimoji="1" lang="ja-JP" altLang="en-US" sz="3500" dirty="0">
                <a:latin typeface="+mj-ea"/>
              </a:rPr>
              <a:t>きいて　いいましょう </a:t>
            </a:r>
            <a:r>
              <a:rPr kumimoji="1" lang="en-US" altLang="ja-JP" sz="3500" dirty="0">
                <a:latin typeface="+mj-ea"/>
              </a:rPr>
              <a:t>2 </a:t>
            </a:r>
            <a:r>
              <a:rPr lang="ja-JP" altLang="en-US" sz="3500" dirty="0">
                <a:latin typeface="+mj-ea"/>
              </a:rPr>
              <a:t>②</a:t>
            </a:r>
            <a:br>
              <a:rPr lang="en-US" altLang="ja-JP" sz="3500" dirty="0">
                <a:latin typeface="+mj-ea"/>
              </a:rPr>
            </a:br>
            <a:endParaRPr kumimoji="1" lang="ja-JP" altLang="en-US" sz="3500" dirty="0">
              <a:solidFill>
                <a:srgbClr val="FF0000"/>
              </a:solidFill>
              <a:latin typeface="+mj-ea"/>
            </a:endParaRPr>
          </a:p>
        </p:txBody>
      </p:sp>
      <p:pic>
        <p:nvPicPr>
          <p:cNvPr id="1638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938" y="1755383"/>
            <a:ext cx="481012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14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5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3986" fill="hold"/>
                                        <p:tgtEl>
                                          <p:spTgt spid="5"/>
                                        </p:tgtEl>
                                      </p:cBhvr>
                                    </p:cmd>
                                  </p:childTnLst>
                                </p:cTn>
                              </p:par>
                            </p:childTnLst>
                          </p:cTn>
                        </p:par>
                      </p:childTnLst>
                    </p:cTn>
                  </p:par>
                </p:childTnLst>
              </p:cTn>
              <p:nextCondLst>
                <p:cond evt="onClick" delay="0">
                  <p:tgtEl>
                    <p:spTgt spid="5"/>
                  </p:tgtEl>
                </p:cond>
              </p:nextCondLst>
            </p:seq>
            <p:audio>
              <p:cMediaNode vol="80000">
                <p:cTn id="26" fill="hold" display="0">
                  <p:stCondLst>
                    <p:cond delay="indefinite"/>
                  </p:stCondLst>
                  <p:endCondLst>
                    <p:cond evt="onStopAudio" delay="0">
                      <p:tgtEl>
                        <p:sldTgt/>
                      </p:tgtEl>
                    </p:cond>
                  </p:endCondLst>
                </p:cTn>
                <p:tgtEl>
                  <p:spTgt spid="5"/>
                </p:tgtEl>
              </p:cMediaNode>
            </p:audio>
          </p:childTnLst>
        </p:cTn>
      </p:par>
    </p:tnLst>
    <p:bldLst>
      <p:bldP spid="22" grpId="0" animBg="1"/>
      <p:bldP spid="30"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吹き出し 4726"/>
          <p:cNvSpPr>
            <a:spLocks noChangeArrowheads="1"/>
          </p:cNvSpPr>
          <p:nvPr/>
        </p:nvSpPr>
        <p:spPr bwMode="auto">
          <a:xfrm>
            <a:off x="3747118" y="3164023"/>
            <a:ext cx="4582327" cy="911588"/>
          </a:xfrm>
          <a:prstGeom prst="wedgeRoundRectCallout">
            <a:avLst>
              <a:gd name="adj1" fmla="val 59057"/>
              <a:gd name="adj2" fmla="val -46863"/>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lvl1pPr indent="127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defTabSz="914400" rtl="0" eaLnBrk="0" fontAlgn="base" latinLnBrk="0" hangingPunct="0">
              <a:lnSpc>
                <a:spcPct val="100000"/>
              </a:lnSpc>
              <a:spcBef>
                <a:spcPct val="0"/>
              </a:spcBef>
              <a:spcAft>
                <a:spcPct val="0"/>
              </a:spcAft>
              <a:buClrTx/>
              <a:buSzTx/>
              <a:buFontTx/>
              <a:buNone/>
              <a:tabLst/>
            </a:pPr>
            <a:r>
              <a:rPr kumimoji="0" lang="en-US" altLang="ja-JP" dirty="0">
                <a:solidFill>
                  <a:srgbClr val="000000"/>
                </a:solidFill>
                <a:latin typeface="+mn-ea"/>
                <a:cs typeface="Cordia New" panose="020B0304020202020204" pitchFamily="34" charset="-34"/>
              </a:rPr>
              <a:t>(1</a:t>
            </a:r>
            <a:r>
              <a:rPr kumimoji="0" lang="ja-JP" altLang="ja-JP" b="0" i="0" u="none" strike="noStrike" cap="none" normalizeH="0" baseline="0" dirty="0">
                <a:ln>
                  <a:noFill/>
                </a:ln>
                <a:solidFill>
                  <a:srgbClr val="000000"/>
                </a:solidFill>
                <a:effectLst/>
                <a:latin typeface="+mn-ea"/>
                <a:cs typeface="Cordia New" panose="020B0304020202020204" pitchFamily="34" charset="-34"/>
              </a:rPr>
              <a:t>じ）から　（</a:t>
            </a:r>
            <a:r>
              <a:rPr kumimoji="0" lang="en-US" altLang="ja-JP" dirty="0">
                <a:solidFill>
                  <a:srgbClr val="000000"/>
                </a:solidFill>
                <a:latin typeface="+mn-ea"/>
                <a:cs typeface="Cordia New" panose="020B0304020202020204" pitchFamily="34" charset="-34"/>
              </a:rPr>
              <a:t>2</a:t>
            </a:r>
            <a:r>
              <a:rPr kumimoji="0" lang="ja-JP" altLang="ja-JP" b="0" i="0" u="none" strike="noStrike" cap="none" normalizeH="0" baseline="0" dirty="0">
                <a:ln>
                  <a:noFill/>
                </a:ln>
                <a:solidFill>
                  <a:srgbClr val="000000"/>
                </a:solidFill>
                <a:effectLst/>
                <a:latin typeface="+mn-ea"/>
                <a:cs typeface="Cordia New" panose="020B0304020202020204" pitchFamily="34" charset="-34"/>
              </a:rPr>
              <a:t>じ）まで　します。</a:t>
            </a:r>
            <a:endParaRPr kumimoji="0" lang="en-US" altLang="ja-JP" b="0" i="0" u="none" strike="noStrike" cap="none" normalizeH="0" baseline="0" dirty="0">
              <a:ln>
                <a:noFill/>
              </a:ln>
              <a:solidFill>
                <a:srgbClr val="000000"/>
              </a:solidFill>
              <a:effectLst/>
              <a:latin typeface="+mn-ea"/>
              <a:cs typeface="Cordia New" panose="020B0304020202020204" pitchFamily="34" charset="-34"/>
            </a:endParaRPr>
          </a:p>
          <a:p>
            <a:pPr marL="0" marR="0" lvl="0" indent="127000" defTabSz="914400" rtl="0" eaLnBrk="0" fontAlgn="base" latinLnBrk="0" hangingPunct="0">
              <a:lnSpc>
                <a:spcPct val="100000"/>
              </a:lnSpc>
              <a:spcBef>
                <a:spcPct val="0"/>
              </a:spcBef>
              <a:spcAft>
                <a:spcPct val="0"/>
              </a:spcAft>
              <a:buClrTx/>
              <a:buSzTx/>
              <a:buFontTx/>
              <a:buNone/>
              <a:tabLst/>
            </a:pPr>
            <a:r>
              <a:rPr kumimoji="0" lang="en-US" altLang="ja-JP" dirty="0">
                <a:solidFill>
                  <a:srgbClr val="000000"/>
                </a:solidFill>
                <a:latin typeface="+mn-lt"/>
                <a:cs typeface="Cordia New" panose="020B0304020202020204" pitchFamily="34" charset="-34"/>
              </a:rPr>
              <a:t>(</a:t>
            </a:r>
            <a:r>
              <a:rPr kumimoji="0" lang="en-US" altLang="ja-JP" dirty="0" err="1">
                <a:solidFill>
                  <a:srgbClr val="000000"/>
                </a:solidFill>
                <a:latin typeface="+mn-lt"/>
                <a:cs typeface="Cordia New" panose="020B0304020202020204" pitchFamily="34" charset="-34"/>
              </a:rPr>
              <a:t>Ichi-ji</a:t>
            </a:r>
            <a:r>
              <a:rPr kumimoji="0" lang="en-US" altLang="ja-JP" dirty="0">
                <a:solidFill>
                  <a:srgbClr val="000000"/>
                </a:solidFill>
                <a:latin typeface="+mn-lt"/>
                <a:cs typeface="Cordia New" panose="020B0304020202020204" pitchFamily="34" charset="-34"/>
              </a:rPr>
              <a:t>)  </a:t>
            </a:r>
            <a:r>
              <a:rPr kumimoji="0" lang="en-US" altLang="ja-JP" dirty="0" err="1">
                <a:solidFill>
                  <a:srgbClr val="000000"/>
                </a:solidFill>
                <a:latin typeface="+mn-lt"/>
                <a:cs typeface="Cordia New" panose="020B0304020202020204" pitchFamily="34" charset="-34"/>
              </a:rPr>
              <a:t>kara</a:t>
            </a:r>
            <a:r>
              <a:rPr kumimoji="0" lang="en-US" altLang="ja-JP" dirty="0">
                <a:solidFill>
                  <a:srgbClr val="000000"/>
                </a:solidFill>
                <a:latin typeface="+mn-lt"/>
                <a:cs typeface="Cordia New" panose="020B0304020202020204" pitchFamily="34" charset="-34"/>
              </a:rPr>
              <a:t>   (</a:t>
            </a:r>
            <a:r>
              <a:rPr kumimoji="0" lang="en-US" altLang="ja-JP" dirty="0" err="1">
                <a:solidFill>
                  <a:srgbClr val="000000"/>
                </a:solidFill>
                <a:latin typeface="+mn-lt"/>
                <a:cs typeface="Cordia New" panose="020B0304020202020204" pitchFamily="34" charset="-34"/>
              </a:rPr>
              <a:t>ni-ji</a:t>
            </a:r>
            <a:r>
              <a:rPr kumimoji="0" lang="en-US" altLang="ja-JP" dirty="0">
                <a:solidFill>
                  <a:srgbClr val="000000"/>
                </a:solidFill>
                <a:latin typeface="+mn-lt"/>
                <a:cs typeface="Cordia New" panose="020B0304020202020204" pitchFamily="34" charset="-34"/>
              </a:rPr>
              <a:t>)  made   </a:t>
            </a:r>
            <a:r>
              <a:rPr kumimoji="0" lang="en-US" altLang="ja-JP" dirty="0" err="1">
                <a:solidFill>
                  <a:srgbClr val="000000"/>
                </a:solidFill>
                <a:latin typeface="+mn-lt"/>
                <a:cs typeface="Cordia New" panose="020B0304020202020204" pitchFamily="34" charset="-34"/>
              </a:rPr>
              <a:t>shimasu</a:t>
            </a:r>
            <a:r>
              <a:rPr kumimoji="0" lang="en-US" altLang="ja-JP" dirty="0">
                <a:solidFill>
                  <a:srgbClr val="000000"/>
                </a:solidFill>
                <a:latin typeface="+mn-lt"/>
                <a:cs typeface="Cordia New" panose="020B0304020202020204" pitchFamily="34" charset="-34"/>
              </a:rPr>
              <a:t>.</a:t>
            </a:r>
          </a:p>
          <a:p>
            <a:pPr marL="0" marR="0" lvl="0" indent="127000" defTabSz="914400" rtl="0" eaLnBrk="0" fontAlgn="base" latinLnBrk="0" hangingPunct="0">
              <a:lnSpc>
                <a:spcPct val="100000"/>
              </a:lnSpc>
              <a:spcBef>
                <a:spcPct val="0"/>
              </a:spcBef>
              <a:spcAft>
                <a:spcPct val="0"/>
              </a:spcAft>
              <a:buClrTx/>
              <a:buSzTx/>
              <a:buFontTx/>
              <a:buNone/>
              <a:tabLst/>
            </a:pPr>
            <a:r>
              <a:rPr lang="en-US" altLang="ja-JP" b="0" i="0" u="none" strike="noStrike" cap="none" normalizeH="0" baseline="0" dirty="0">
                <a:ln>
                  <a:noFill/>
                </a:ln>
                <a:solidFill>
                  <a:srgbClr val="FF0000"/>
                </a:solidFill>
                <a:effectLst/>
                <a:latin typeface="+mn-lt"/>
                <a:cs typeface="Cordia New" panose="020B0304020202020204" pitchFamily="34" charset="-34"/>
              </a:rPr>
              <a:t>Dari jam 1 </a:t>
            </a:r>
            <a:r>
              <a:rPr lang="en-US" altLang="ja-JP" b="0" i="0" u="none" strike="noStrike" cap="none" normalizeH="0" baseline="0" dirty="0" err="1">
                <a:ln>
                  <a:noFill/>
                </a:ln>
                <a:solidFill>
                  <a:srgbClr val="FF0000"/>
                </a:solidFill>
                <a:effectLst/>
                <a:latin typeface="+mn-lt"/>
                <a:cs typeface="Cordia New" panose="020B0304020202020204" pitchFamily="34" charset="-34"/>
              </a:rPr>
              <a:t>sampai</a:t>
            </a:r>
            <a:r>
              <a:rPr lang="en-US" altLang="ja-JP" b="0" i="0" u="none" strike="noStrike" cap="none" normalizeH="0" dirty="0">
                <a:ln>
                  <a:noFill/>
                </a:ln>
                <a:solidFill>
                  <a:srgbClr val="FF0000"/>
                </a:solidFill>
                <a:effectLst/>
                <a:latin typeface="+mn-lt"/>
                <a:cs typeface="Cordia New" panose="020B0304020202020204" pitchFamily="34" charset="-34"/>
              </a:rPr>
              <a:t> jam 2</a:t>
            </a:r>
            <a:endParaRPr kumimoji="0" lang="ja-JP" altLang="ja-JP" b="0" i="0" u="none" strike="noStrike" cap="none" normalizeH="0" baseline="0" dirty="0">
              <a:ln>
                <a:noFill/>
              </a:ln>
              <a:solidFill>
                <a:srgbClr val="FF0000"/>
              </a:solidFill>
              <a:effectLst/>
              <a:latin typeface="+mn-lt"/>
            </a:endParaRPr>
          </a:p>
        </p:txBody>
      </p:sp>
      <p:grpSp>
        <p:nvGrpSpPr>
          <p:cNvPr id="7" name="グループ化 6"/>
          <p:cNvGrpSpPr/>
          <p:nvPr/>
        </p:nvGrpSpPr>
        <p:grpSpPr>
          <a:xfrm>
            <a:off x="473102" y="3092764"/>
            <a:ext cx="3065726" cy="1040087"/>
            <a:chOff x="5485180" y="1669018"/>
            <a:chExt cx="2244043" cy="873073"/>
          </a:xfrm>
        </p:grpSpPr>
        <p:pic>
          <p:nvPicPr>
            <p:cNvPr id="4103" name="図 2066" descr="http://2.bp.blogspot.com/-_RrCw4PKbMk/UbVvFDtNoXI/AAAAAAAAUn4/wzoYFkqqoSc/s800/clock_010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5180" y="1678681"/>
              <a:ext cx="863410" cy="8634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図 2067" descr="http://1.bp.blogspot.com/-8Yuo-rzhrLE/UbVvFtI_w4I/AAAAAAAAUoI/kdw369Q6Jc4/s800/clock_02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9215" y="1669018"/>
              <a:ext cx="850008" cy="850008"/>
            </a:xfrm>
            <a:prstGeom prst="rect">
              <a:avLst/>
            </a:prstGeom>
            <a:noFill/>
            <a:extLst>
              <a:ext uri="{909E8E84-426E-40DD-AFC4-6F175D3DCCD1}">
                <a14:hiddenFill xmlns:a14="http://schemas.microsoft.com/office/drawing/2010/main">
                  <a:solidFill>
                    <a:srgbClr val="FFFFFF"/>
                  </a:solidFill>
                </a14:hiddenFill>
              </a:ext>
            </a:extLst>
          </p:spPr>
        </p:pic>
        <p:sp>
          <p:nvSpPr>
            <p:cNvPr id="17" name="右矢印 16"/>
            <p:cNvSpPr>
              <a:spLocks/>
            </p:cNvSpPr>
            <p:nvPr/>
          </p:nvSpPr>
          <p:spPr>
            <a:xfrm>
              <a:off x="6479843" y="1938985"/>
              <a:ext cx="368270" cy="342802"/>
            </a:xfrm>
            <a:prstGeom prst="rightArrow">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a:p>
          </p:txBody>
        </p:sp>
      </p:grpSp>
      <p:sp>
        <p:nvSpPr>
          <p:cNvPr id="6" name="Rectangle 15"/>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2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11" name="200202 - Par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extLst>
              <a:ext uri="{28A0092B-C50C-407E-A947-70E740481C1C}">
                <a14:useLocalDpi xmlns:a14="http://schemas.microsoft.com/office/drawing/2010/main" val="0"/>
              </a:ext>
            </a:extLst>
          </a:blip>
          <a:stretch>
            <a:fillRect/>
          </a:stretch>
        </p:blipFill>
        <p:spPr>
          <a:xfrm>
            <a:off x="611600" y="1447369"/>
            <a:ext cx="360000" cy="360000"/>
          </a:xfrm>
          <a:prstGeom prst="rect">
            <a:avLst/>
          </a:prstGeom>
        </p:spPr>
      </p:pic>
      <p:sp>
        <p:nvSpPr>
          <p:cNvPr id="25" name="テキスト ボックス 24"/>
          <p:cNvSpPr txBox="1"/>
          <p:nvPr/>
        </p:nvSpPr>
        <p:spPr>
          <a:xfrm>
            <a:off x="236662" y="1396537"/>
            <a:ext cx="459369" cy="461665"/>
          </a:xfrm>
          <a:prstGeom prst="rect">
            <a:avLst/>
          </a:prstGeom>
          <a:noFill/>
        </p:spPr>
        <p:txBody>
          <a:bodyPr wrap="square" rtlCol="0">
            <a:spAutoFit/>
          </a:bodyPr>
          <a:lstStyle/>
          <a:p>
            <a:r>
              <a:rPr lang="en-US" altLang="ja-JP" sz="2400" b="1" dirty="0"/>
              <a:t>2</a:t>
            </a:r>
            <a:r>
              <a:rPr lang="ja-JP" altLang="en-US" sz="2400" b="1" dirty="0" err="1"/>
              <a:t>．</a:t>
            </a:r>
            <a:endParaRPr lang="ja-JP" altLang="ja-JP" sz="2400" b="1" dirty="0"/>
          </a:p>
        </p:txBody>
      </p:sp>
      <p:grpSp>
        <p:nvGrpSpPr>
          <p:cNvPr id="13" name="グループ化 12"/>
          <p:cNvGrpSpPr/>
          <p:nvPr/>
        </p:nvGrpSpPr>
        <p:grpSpPr>
          <a:xfrm>
            <a:off x="1045683" y="1363628"/>
            <a:ext cx="3958365" cy="1610215"/>
            <a:chOff x="0" y="-2"/>
            <a:chExt cx="2381250" cy="963857"/>
          </a:xfrm>
          <a:solidFill>
            <a:schemeClr val="accent4">
              <a:lumMod val="20000"/>
              <a:lumOff val="80000"/>
            </a:schemeClr>
          </a:solidFill>
        </p:grpSpPr>
        <p:sp>
          <p:nvSpPr>
            <p:cNvPr id="15" name="角丸四角形吹き出し 14"/>
            <p:cNvSpPr/>
            <p:nvPr/>
          </p:nvSpPr>
          <p:spPr>
            <a:xfrm>
              <a:off x="0" y="-2"/>
              <a:ext cx="2381250" cy="963857"/>
            </a:xfrm>
            <a:prstGeom prst="wedgeRoundRectCallout">
              <a:avLst>
                <a:gd name="adj1" fmla="val -59265"/>
                <a:gd name="adj2" fmla="val -13944"/>
                <a:gd name="adj3" fmla="val 16667"/>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spcAft>
                  <a:spcPts val="0"/>
                </a:spcAft>
              </a:pPr>
              <a:r>
                <a:rPr lang="ja-JP" altLang="en-US" sz="2400" kern="100" dirty="0">
                  <a:solidFill>
                    <a:srgbClr val="000000"/>
                  </a:solidFill>
                  <a:effectLst/>
                  <a:latin typeface="+mn-ea"/>
                  <a:cs typeface="Cordia New" panose="020B0304020202020204" pitchFamily="34" charset="-34"/>
                </a:rPr>
                <a:t>　</a:t>
              </a:r>
              <a:r>
                <a:rPr lang="ja-JP" kern="100" dirty="0">
                  <a:solidFill>
                    <a:srgbClr val="000000"/>
                  </a:solidFill>
                  <a:effectLst/>
                  <a:cs typeface="Cordia New" panose="020B0304020202020204" pitchFamily="34" charset="-34"/>
                </a:rPr>
                <a:t>なんじから</a:t>
              </a:r>
              <a:endParaRPr lang="ja-JP" kern="100" dirty="0">
                <a:effectLst/>
                <a:cs typeface="Cordia New" panose="020B0304020202020204" pitchFamily="34" charset="-34"/>
              </a:endParaRPr>
            </a:p>
            <a:p>
              <a:pPr>
                <a:spcAft>
                  <a:spcPts val="0"/>
                </a:spcAft>
              </a:pPr>
              <a:r>
                <a:rPr lang="en-US" altLang="ja-JP" kern="100" dirty="0">
                  <a:effectLst/>
                  <a:cs typeface="Cordia New" panose="020B0304020202020204" pitchFamily="34" charset="-34"/>
                </a:rPr>
                <a:t>   </a:t>
              </a:r>
              <a:r>
                <a:rPr lang="en-US" altLang="ja-JP" kern="100" dirty="0" err="1">
                  <a:effectLst/>
                  <a:cs typeface="Cordia New" panose="020B0304020202020204" pitchFamily="34" charset="-34"/>
                </a:rPr>
                <a:t>Nanji</a:t>
              </a:r>
              <a:r>
                <a:rPr lang="en-US" altLang="ja-JP" kern="100" dirty="0">
                  <a:effectLst/>
                  <a:cs typeface="Cordia New" panose="020B0304020202020204" pitchFamily="34" charset="-34"/>
                </a:rPr>
                <a:t> </a:t>
              </a:r>
              <a:r>
                <a:rPr lang="en-US" altLang="ja-JP" kern="100" dirty="0" err="1">
                  <a:effectLst/>
                  <a:cs typeface="Cordia New" panose="020B0304020202020204" pitchFamily="34" charset="-34"/>
                </a:rPr>
                <a:t>kara</a:t>
              </a:r>
              <a:endParaRPr lang="en-US" altLang="ja-JP" kern="100" dirty="0">
                <a:effectLst/>
                <a:cs typeface="Cordia New" panose="020B0304020202020204" pitchFamily="34" charset="-34"/>
              </a:endParaRPr>
            </a:p>
            <a:p>
              <a:pPr>
                <a:spcAft>
                  <a:spcPts val="0"/>
                </a:spcAft>
              </a:pPr>
              <a:r>
                <a:rPr lang="en-US" altLang="ja-JP" kern="100" dirty="0">
                  <a:solidFill>
                    <a:srgbClr val="FF0000"/>
                  </a:solidFill>
                  <a:cs typeface="Cordia New" panose="020B0304020202020204" pitchFamily="34" charset="-34"/>
                </a:rPr>
                <a:t>Dari jam </a:t>
              </a:r>
              <a:r>
                <a:rPr lang="en-US" altLang="ja-JP" kern="100" dirty="0" err="1">
                  <a:solidFill>
                    <a:srgbClr val="FF0000"/>
                  </a:solidFill>
                  <a:cs typeface="Cordia New" panose="020B0304020202020204" pitchFamily="34" charset="-34"/>
                </a:rPr>
                <a:t>berapa</a:t>
              </a:r>
              <a:endParaRPr lang="ja-JP" kern="100" dirty="0">
                <a:solidFill>
                  <a:srgbClr val="FF0000"/>
                </a:solidFill>
                <a:effectLst/>
                <a:cs typeface="Cordia New" panose="020B0304020202020204" pitchFamily="34" charset="-34"/>
              </a:endParaRPr>
            </a:p>
            <a:p>
              <a:pPr>
                <a:spcAft>
                  <a:spcPts val="0"/>
                </a:spcAft>
              </a:pPr>
              <a:r>
                <a:rPr lang="ja-JP" altLang="en-US" kern="100" dirty="0">
                  <a:solidFill>
                    <a:srgbClr val="000000"/>
                  </a:solidFill>
                  <a:effectLst/>
                  <a:cs typeface="Cordia New" panose="020B0304020202020204" pitchFamily="34" charset="-34"/>
                </a:rPr>
                <a:t>　</a:t>
              </a:r>
              <a:r>
                <a:rPr lang="ja-JP" kern="100" dirty="0">
                  <a:solidFill>
                    <a:srgbClr val="000000"/>
                  </a:solidFill>
                  <a:effectLst/>
                  <a:cs typeface="Cordia New" panose="020B0304020202020204" pitchFamily="34" charset="-34"/>
                </a:rPr>
                <a:t>なんじまで</a:t>
              </a:r>
              <a:endParaRPr lang="en-US" altLang="ja-JP" kern="100" dirty="0">
                <a:solidFill>
                  <a:srgbClr val="000000"/>
                </a:solidFill>
                <a:effectLst/>
                <a:cs typeface="Cordia New" panose="020B0304020202020204" pitchFamily="34" charset="-34"/>
              </a:endParaRPr>
            </a:p>
            <a:p>
              <a:pPr>
                <a:spcAft>
                  <a:spcPts val="0"/>
                </a:spcAft>
              </a:pPr>
              <a:r>
                <a:rPr lang="en-US" altLang="ja-JP" kern="100" dirty="0">
                  <a:solidFill>
                    <a:srgbClr val="000000"/>
                  </a:solidFill>
                  <a:cs typeface="Cordia New" panose="020B0304020202020204" pitchFamily="34" charset="-34"/>
                </a:rPr>
                <a:t>   </a:t>
              </a:r>
              <a:r>
                <a:rPr lang="en-US" altLang="ja-JP" kern="100" dirty="0" err="1">
                  <a:solidFill>
                    <a:srgbClr val="000000"/>
                  </a:solidFill>
                  <a:cs typeface="Cordia New" panose="020B0304020202020204" pitchFamily="34" charset="-34"/>
                </a:rPr>
                <a:t>Nanji</a:t>
              </a:r>
              <a:r>
                <a:rPr lang="en-US" altLang="ja-JP" kern="100" dirty="0">
                  <a:solidFill>
                    <a:srgbClr val="000000"/>
                  </a:solidFill>
                  <a:cs typeface="Cordia New" panose="020B0304020202020204" pitchFamily="34" charset="-34"/>
                </a:rPr>
                <a:t> made</a:t>
              </a:r>
            </a:p>
            <a:p>
              <a:pPr>
                <a:spcAft>
                  <a:spcPts val="0"/>
                </a:spcAft>
              </a:pPr>
              <a:r>
                <a:rPr lang="en-US" altLang="ja-JP" kern="100" dirty="0" err="1">
                  <a:solidFill>
                    <a:srgbClr val="FF0000"/>
                  </a:solidFill>
                  <a:effectLst/>
                  <a:cs typeface="Cordia New" panose="020B0304020202020204" pitchFamily="34" charset="-34"/>
                </a:rPr>
                <a:t>Sampai</a:t>
              </a:r>
              <a:r>
                <a:rPr lang="en-US" altLang="ja-JP" kern="100" dirty="0">
                  <a:solidFill>
                    <a:srgbClr val="FF0000"/>
                  </a:solidFill>
                  <a:effectLst/>
                  <a:cs typeface="Cordia New" panose="020B0304020202020204" pitchFamily="34" charset="-34"/>
                </a:rPr>
                <a:t> jam </a:t>
              </a:r>
              <a:r>
                <a:rPr lang="en-US" altLang="ja-JP" kern="100" dirty="0" err="1">
                  <a:solidFill>
                    <a:srgbClr val="FF0000"/>
                  </a:solidFill>
                  <a:effectLst/>
                  <a:cs typeface="Cordia New" panose="020B0304020202020204" pitchFamily="34" charset="-34"/>
                </a:rPr>
                <a:t>berapa</a:t>
              </a:r>
              <a:r>
                <a:rPr lang="en-US" altLang="ja-JP" kern="100" dirty="0">
                  <a:solidFill>
                    <a:srgbClr val="FF0000"/>
                  </a:solidFill>
                  <a:effectLst/>
                  <a:cs typeface="Cordia New" panose="020B0304020202020204" pitchFamily="34" charset="-34"/>
                </a:rPr>
                <a:t>?</a:t>
              </a:r>
              <a:endParaRPr lang="ja-JP" kern="100" dirty="0">
                <a:solidFill>
                  <a:srgbClr val="FF0000"/>
                </a:solidFill>
                <a:effectLst/>
                <a:cs typeface="Cordia New" panose="020B0304020202020204" pitchFamily="34" charset="-34"/>
              </a:endParaRPr>
            </a:p>
          </p:txBody>
        </p:sp>
        <p:sp>
          <p:nvSpPr>
            <p:cNvPr id="16" name="右中かっこ 15"/>
            <p:cNvSpPr/>
            <p:nvPr/>
          </p:nvSpPr>
          <p:spPr>
            <a:xfrm>
              <a:off x="1211660" y="134910"/>
              <a:ext cx="193904" cy="696905"/>
            </a:xfrm>
            <a:prstGeom prst="rightBrace">
              <a:avLst>
                <a:gd name="adj1" fmla="val 22139"/>
                <a:gd name="adj2" fmla="val 53697"/>
              </a:avLst>
            </a:prstGeom>
            <a:ln w="19050">
              <a:solidFill>
                <a:srgbClr val="7CAF83"/>
              </a:solid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ja-JP" altLang="en-US" sz="2400"/>
            </a:p>
          </p:txBody>
        </p:sp>
      </p:grpSp>
      <p:sp>
        <p:nvSpPr>
          <p:cNvPr id="14" name="テキスト ボックス 4731"/>
          <p:cNvSpPr txBox="1"/>
          <p:nvPr/>
        </p:nvSpPr>
        <p:spPr>
          <a:xfrm>
            <a:off x="3192418" y="1447369"/>
            <a:ext cx="2113735" cy="1369797"/>
          </a:xfrm>
          <a:prstGeom prst="rect">
            <a:avLst/>
          </a:prstGeom>
          <a:noFill/>
          <a:ln w="19050">
            <a:noFill/>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ja-JP" kern="100" dirty="0">
                <a:effectLst/>
                <a:latin typeface="+mn-ea"/>
                <a:cs typeface="Cordia New" panose="020B0304020202020204" pitchFamily="34" charset="-34"/>
              </a:rPr>
              <a:t>しますか。</a:t>
            </a:r>
            <a:endParaRPr lang="en-US" altLang="ja-JP" kern="100" dirty="0">
              <a:effectLst/>
              <a:latin typeface="+mn-ea"/>
              <a:cs typeface="Cordia New" panose="020B0304020202020204" pitchFamily="34" charset="-34"/>
            </a:endParaRPr>
          </a:p>
          <a:p>
            <a:pPr>
              <a:spcAft>
                <a:spcPts val="0"/>
              </a:spcAft>
            </a:pPr>
            <a:r>
              <a:rPr lang="en-US" altLang="ja-JP" kern="100" dirty="0" err="1">
                <a:cs typeface="Cordia New" panose="020B0304020202020204" pitchFamily="34" charset="-34"/>
              </a:rPr>
              <a:t>shimasuka</a:t>
            </a:r>
            <a:r>
              <a:rPr lang="en-US" altLang="ja-JP" kern="100" dirty="0">
                <a:cs typeface="Cordia New" panose="020B0304020202020204" pitchFamily="34" charset="-34"/>
              </a:rPr>
              <a:t>.</a:t>
            </a:r>
            <a:endParaRPr lang="ja-JP" kern="100" dirty="0">
              <a:effectLst/>
              <a:cs typeface="Cordia New" panose="020B0304020202020204" pitchFamily="34" charset="-34"/>
            </a:endParaRPr>
          </a:p>
          <a:p>
            <a:pPr>
              <a:spcAft>
                <a:spcPts val="0"/>
              </a:spcAft>
            </a:pPr>
            <a:r>
              <a:rPr lang="en-US" kern="100" dirty="0">
                <a:effectLst/>
                <a:latin typeface="+mn-ea"/>
                <a:cs typeface="Cordia New" panose="020B0304020202020204" pitchFamily="34" charset="-34"/>
              </a:rPr>
              <a:t> </a:t>
            </a:r>
            <a:r>
              <a:rPr lang="en-US" kern="100" dirty="0" err="1">
                <a:solidFill>
                  <a:srgbClr val="FF0000"/>
                </a:solidFill>
                <a:effectLst/>
                <a:latin typeface="+mn-ea"/>
                <a:cs typeface="Cordia New" panose="020B0304020202020204" pitchFamily="34" charset="-34"/>
              </a:rPr>
              <a:t>melakukan</a:t>
            </a:r>
            <a:r>
              <a:rPr lang="en-US" kern="100" dirty="0">
                <a:solidFill>
                  <a:srgbClr val="FF0000"/>
                </a:solidFill>
                <a:effectLst/>
                <a:latin typeface="+mn-ea"/>
                <a:cs typeface="Cordia New" panose="020B0304020202020204" pitchFamily="34" charset="-34"/>
              </a:rPr>
              <a:t> </a:t>
            </a:r>
            <a:r>
              <a:rPr lang="en-US" kern="100" dirty="0" err="1">
                <a:solidFill>
                  <a:srgbClr val="FF0000"/>
                </a:solidFill>
                <a:effectLst/>
                <a:latin typeface="+mn-ea"/>
                <a:cs typeface="Cordia New" panose="020B0304020202020204" pitchFamily="34" charset="-34"/>
              </a:rPr>
              <a:t>suatu</a:t>
            </a:r>
            <a:r>
              <a:rPr lang="en-US" kern="100" dirty="0">
                <a:solidFill>
                  <a:srgbClr val="FF0000"/>
                </a:solidFill>
                <a:effectLst/>
                <a:latin typeface="+mn-ea"/>
                <a:cs typeface="Cordia New" panose="020B0304020202020204" pitchFamily="34" charset="-34"/>
              </a:rPr>
              <a:t> </a:t>
            </a:r>
            <a:r>
              <a:rPr lang="en-US" kern="100" dirty="0" err="1">
                <a:solidFill>
                  <a:srgbClr val="FF0000"/>
                </a:solidFill>
                <a:effectLst/>
                <a:latin typeface="+mn-ea"/>
                <a:cs typeface="Cordia New" panose="020B0304020202020204" pitchFamily="34" charset="-34"/>
              </a:rPr>
              <a:t>aktivitas</a:t>
            </a:r>
            <a:endParaRPr lang="ja-JP" kern="100" dirty="0">
              <a:solidFill>
                <a:srgbClr val="FF0000"/>
              </a:solidFill>
              <a:effectLst/>
              <a:latin typeface="+mn-ea"/>
              <a:cs typeface="Cordia New" panose="020B0304020202020204" pitchFamily="34" charset="-34"/>
            </a:endParaRPr>
          </a:p>
        </p:txBody>
      </p:sp>
      <p:grpSp>
        <p:nvGrpSpPr>
          <p:cNvPr id="24" name="グループ化 23"/>
          <p:cNvGrpSpPr/>
          <p:nvPr/>
        </p:nvGrpSpPr>
        <p:grpSpPr>
          <a:xfrm>
            <a:off x="0" y="164411"/>
            <a:ext cx="9130340" cy="448021"/>
            <a:chOff x="0" y="164411"/>
            <a:chExt cx="9130340" cy="448021"/>
          </a:xfrm>
        </p:grpSpPr>
        <p:pic>
          <p:nvPicPr>
            <p:cNvPr id="2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タイトル 1"/>
          <p:cNvSpPr>
            <a:spLocks noGrp="1"/>
          </p:cNvSpPr>
          <p:nvPr>
            <p:ph type="title"/>
          </p:nvPr>
        </p:nvSpPr>
        <p:spPr>
          <a:xfrm>
            <a:off x="145882" y="705955"/>
            <a:ext cx="7886700" cy="537377"/>
          </a:xfrm>
        </p:spPr>
        <p:txBody>
          <a:bodyPr>
            <a:normAutofit fontScale="90000"/>
          </a:bodyPr>
          <a:lstStyle/>
          <a:p>
            <a:br>
              <a:rPr kumimoji="1" lang="en-US" altLang="ja-JP" sz="3500" dirty="0">
                <a:latin typeface="+mj-ea"/>
              </a:rPr>
            </a:br>
            <a:r>
              <a:rPr kumimoji="1" lang="ja-JP" altLang="en-US" sz="3500" dirty="0">
                <a:latin typeface="+mj-ea"/>
              </a:rPr>
              <a:t>きいて　いいましょう </a:t>
            </a:r>
            <a:r>
              <a:rPr kumimoji="1" lang="en-US" altLang="ja-JP" sz="3500" dirty="0">
                <a:latin typeface="+mj-ea"/>
              </a:rPr>
              <a:t>2 </a:t>
            </a:r>
            <a:r>
              <a:rPr lang="ja-JP" altLang="en-US" sz="3500" dirty="0">
                <a:latin typeface="+mj-ea"/>
              </a:rPr>
              <a:t>④</a:t>
            </a:r>
            <a:br>
              <a:rPr lang="en-US" altLang="ja-JP" sz="3500" dirty="0">
                <a:latin typeface="+mj-ea"/>
              </a:rPr>
            </a:br>
            <a:br>
              <a:rPr lang="en-US" altLang="ja-JP" sz="3500" dirty="0">
                <a:latin typeface="+mj-ea"/>
              </a:rPr>
            </a:br>
            <a:endParaRPr kumimoji="1" lang="ja-JP" altLang="en-US" sz="3500" dirty="0">
              <a:solidFill>
                <a:srgbClr val="FF0000"/>
              </a:solidFill>
              <a:latin typeface="+mj-ea"/>
            </a:endParaRPr>
          </a:p>
        </p:txBody>
      </p:sp>
      <p:sp>
        <p:nvSpPr>
          <p:cNvPr id="31" name="角丸四角形吹き出し 7"/>
          <p:cNvSpPr>
            <a:spLocks noChangeArrowheads="1"/>
          </p:cNvSpPr>
          <p:nvPr/>
        </p:nvSpPr>
        <p:spPr bwMode="auto">
          <a:xfrm>
            <a:off x="996742" y="4353773"/>
            <a:ext cx="3243804" cy="1008112"/>
          </a:xfrm>
          <a:prstGeom prst="wedgeRoundRectCallout">
            <a:avLst>
              <a:gd name="adj1" fmla="val -62470"/>
              <a:gd name="adj2" fmla="val 2597"/>
              <a:gd name="adj3" fmla="val 16667"/>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sz="1600" b="0" i="0" u="none" strike="noStrike" cap="none" normalizeH="0" baseline="0" dirty="0">
                <a:ln>
                  <a:noFill/>
                </a:ln>
                <a:solidFill>
                  <a:srgbClr val="000000"/>
                </a:solidFill>
                <a:effectLst/>
                <a:latin typeface="+mn-ea"/>
                <a:cs typeface="Cordia New" panose="020B0304020202020204" pitchFamily="34" charset="-34"/>
              </a:rPr>
              <a:t>どのぐらい　しますか。</a:t>
            </a:r>
            <a:endParaRPr kumimoji="0" lang="en-US" altLang="ja-JP" sz="1600" dirty="0">
              <a:solidFill>
                <a:srgbClr val="000000"/>
              </a:solidFill>
              <a:latin typeface="+mn-ea"/>
              <a:cs typeface="Cordia New" panose="020B0304020202020204" pitchFamily="34" charset="-34"/>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sz="1600" b="0" i="0" u="none" strike="noStrike" cap="none" normalizeH="0" baseline="0" dirty="0" err="1">
                <a:ln>
                  <a:noFill/>
                </a:ln>
                <a:solidFill>
                  <a:srgbClr val="000000"/>
                </a:solidFill>
                <a:effectLst/>
                <a:cs typeface="Cordia New" panose="020B0304020202020204" pitchFamily="34" charset="-34"/>
              </a:rPr>
              <a:t>Dono</a:t>
            </a:r>
            <a:r>
              <a:rPr kumimoji="0" lang="en-US" altLang="ja-JP" sz="1600" b="0" i="0" u="none" strike="noStrike" cap="none" normalizeH="0" dirty="0">
                <a:ln>
                  <a:noFill/>
                </a:ln>
                <a:solidFill>
                  <a:srgbClr val="000000"/>
                </a:solidFill>
                <a:effectLst/>
                <a:cs typeface="Cordia New" panose="020B0304020202020204" pitchFamily="34" charset="-34"/>
              </a:rPr>
              <a:t> </a:t>
            </a:r>
            <a:r>
              <a:rPr kumimoji="0" lang="en-US" altLang="ja-JP" sz="1600" b="0" i="0" u="none" strike="noStrike" cap="none" normalizeH="0" dirty="0" err="1">
                <a:ln>
                  <a:noFill/>
                </a:ln>
                <a:solidFill>
                  <a:srgbClr val="000000"/>
                </a:solidFill>
                <a:effectLst/>
                <a:cs typeface="Cordia New" panose="020B0304020202020204" pitchFamily="34" charset="-34"/>
              </a:rPr>
              <a:t>gurai</a:t>
            </a:r>
            <a:r>
              <a:rPr kumimoji="0" lang="en-US" altLang="ja-JP" sz="1600" b="0" i="0" u="none" strike="noStrike" cap="none" normalizeH="0" dirty="0">
                <a:ln>
                  <a:noFill/>
                </a:ln>
                <a:solidFill>
                  <a:srgbClr val="000000"/>
                </a:solidFill>
                <a:effectLst/>
                <a:cs typeface="Cordia New" panose="020B0304020202020204" pitchFamily="34" charset="-34"/>
              </a:rPr>
              <a:t> </a:t>
            </a:r>
            <a:r>
              <a:rPr kumimoji="0" lang="en-US" altLang="ja-JP" sz="1600" b="0" i="0" u="none" strike="noStrike" cap="none" normalizeH="0" dirty="0" err="1">
                <a:ln>
                  <a:noFill/>
                </a:ln>
                <a:solidFill>
                  <a:srgbClr val="000000"/>
                </a:solidFill>
                <a:effectLst/>
                <a:cs typeface="Cordia New" panose="020B0304020202020204" pitchFamily="34" charset="-34"/>
              </a:rPr>
              <a:t>shimasuka</a:t>
            </a:r>
            <a:r>
              <a:rPr kumimoji="0" lang="en-US" altLang="ja-JP" sz="1600" b="0" i="0" u="none" strike="noStrike" cap="none" normalizeH="0" dirty="0">
                <a:ln>
                  <a:noFill/>
                </a:ln>
                <a:solidFill>
                  <a:srgbClr val="000000"/>
                </a:solidFill>
                <a:effectLst/>
                <a:cs typeface="Cordia New" panose="020B0304020202020204" pitchFamily="34" charset="-34"/>
              </a:rPr>
              <a:t>.</a:t>
            </a:r>
          </a:p>
          <a:p>
            <a:pPr marL="0" marR="0" lvl="0" indent="0" defTabSz="914400" rtl="0" eaLnBrk="0" fontAlgn="base" latinLnBrk="0" hangingPunct="0">
              <a:lnSpc>
                <a:spcPct val="100000"/>
              </a:lnSpc>
              <a:spcBef>
                <a:spcPct val="0"/>
              </a:spcBef>
              <a:spcAft>
                <a:spcPct val="0"/>
              </a:spcAft>
              <a:buClrTx/>
              <a:buSzTx/>
              <a:buFontTx/>
              <a:buNone/>
              <a:tabLst/>
            </a:pPr>
            <a:r>
              <a:rPr lang="en-US" altLang="ja-JP" sz="1600" baseline="0" dirty="0" err="1">
                <a:solidFill>
                  <a:srgbClr val="FF0000"/>
                </a:solidFill>
                <a:cs typeface="Cordia New" panose="020B0304020202020204" pitchFamily="34" charset="-34"/>
              </a:rPr>
              <a:t>Berapa</a:t>
            </a:r>
            <a:r>
              <a:rPr lang="en-US" altLang="ja-JP" sz="1600" baseline="0" dirty="0">
                <a:solidFill>
                  <a:srgbClr val="FF0000"/>
                </a:solidFill>
                <a:cs typeface="Cordia New" panose="020B0304020202020204" pitchFamily="34" charset="-34"/>
              </a:rPr>
              <a:t> lama </a:t>
            </a:r>
            <a:r>
              <a:rPr lang="en-US" altLang="ja-JP" sz="1600" baseline="0" dirty="0" err="1">
                <a:solidFill>
                  <a:srgbClr val="FF0000"/>
                </a:solidFill>
                <a:cs typeface="Cordia New" panose="020B0304020202020204" pitchFamily="34" charset="-34"/>
              </a:rPr>
              <a:t>melakukannya</a:t>
            </a:r>
            <a:r>
              <a:rPr lang="en-US" altLang="ja-JP" sz="1600" baseline="0" dirty="0">
                <a:solidFill>
                  <a:srgbClr val="FF0000"/>
                </a:solidFill>
                <a:cs typeface="Cordia New" panose="020B0304020202020204" pitchFamily="34" charset="-34"/>
              </a:rPr>
              <a:t>?</a:t>
            </a:r>
            <a:endParaRPr kumimoji="0" lang="ja-JP" altLang="ja-JP" sz="1600" b="0" i="0" u="none" strike="noStrike" cap="none" normalizeH="0" baseline="0" dirty="0">
              <a:ln>
                <a:noFill/>
              </a:ln>
              <a:solidFill>
                <a:srgbClr val="FF0000"/>
              </a:solidFill>
              <a:effectLst/>
            </a:endParaRPr>
          </a:p>
        </p:txBody>
      </p:sp>
      <p:sp>
        <p:nvSpPr>
          <p:cNvPr id="32" name="角丸四角形吹き出し 4715"/>
          <p:cNvSpPr>
            <a:spLocks/>
          </p:cNvSpPr>
          <p:nvPr/>
        </p:nvSpPr>
        <p:spPr bwMode="auto">
          <a:xfrm>
            <a:off x="4801808" y="4519757"/>
            <a:ext cx="2818059" cy="842128"/>
          </a:xfrm>
          <a:prstGeom prst="wedgeRoundRectCallout">
            <a:avLst>
              <a:gd name="adj1" fmla="val 63089"/>
              <a:gd name="adj2" fmla="val -40217"/>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ja-JP" b="0" i="0" u="none" strike="noStrike" cap="none" normalizeH="0" baseline="0" dirty="0">
                <a:ln>
                  <a:noFill/>
                </a:ln>
                <a:solidFill>
                  <a:srgbClr val="000000"/>
                </a:solidFill>
                <a:effectLst/>
                <a:latin typeface="+mn-ea"/>
                <a:cs typeface="Cordia New" panose="020B0304020202020204" pitchFamily="34" charset="-34"/>
              </a:rPr>
              <a:t>(1</a:t>
            </a:r>
            <a:r>
              <a:rPr kumimoji="0" lang="ja-JP" altLang="en-US" b="0" i="0" u="none" strike="noStrike" cap="none" normalizeH="0" baseline="0" dirty="0">
                <a:ln>
                  <a:noFill/>
                </a:ln>
                <a:solidFill>
                  <a:srgbClr val="000000"/>
                </a:solidFill>
                <a:effectLst/>
                <a:latin typeface="+mn-ea"/>
                <a:cs typeface="Cordia New" panose="020B0304020202020204" pitchFamily="34" charset="-34"/>
              </a:rPr>
              <a:t>じかん</a:t>
            </a:r>
            <a:r>
              <a:rPr kumimoji="0" lang="en-US" altLang="ja-JP" b="0" i="0" u="none" strike="noStrike" cap="none" normalizeH="0" baseline="0" dirty="0">
                <a:ln>
                  <a:noFill/>
                </a:ln>
                <a:solidFill>
                  <a:srgbClr val="000000"/>
                </a:solidFill>
                <a:effectLst/>
                <a:latin typeface="+mn-ea"/>
                <a:cs typeface="Cordia New" panose="020B0304020202020204" pitchFamily="34" charset="-34"/>
              </a:rPr>
              <a:t>)</a:t>
            </a:r>
            <a:r>
              <a:rPr kumimoji="0" lang="ja-JP" altLang="en-US" b="0" i="0" u="none" strike="noStrike" cap="none" normalizeH="0" baseline="0" dirty="0">
                <a:ln>
                  <a:noFill/>
                </a:ln>
                <a:solidFill>
                  <a:srgbClr val="000000"/>
                </a:solidFill>
                <a:effectLst/>
                <a:latin typeface="+mn-ea"/>
                <a:cs typeface="Cordia New" panose="020B0304020202020204" pitchFamily="34" charset="-34"/>
              </a:rPr>
              <a:t>　します</a:t>
            </a:r>
            <a:endParaRPr kumimoji="0" lang="en-US" altLang="ja-JP" b="0" i="0" u="none" strike="noStrike" cap="none" normalizeH="0" baseline="0" dirty="0">
              <a:ln>
                <a:noFill/>
              </a:ln>
              <a:solidFill>
                <a:srgbClr val="000000"/>
              </a:solidFill>
              <a:effectLst/>
              <a:latin typeface="+mn-ea"/>
              <a:cs typeface="Cordia New" panose="020B0304020202020204" pitchFamily="34" charset="-34"/>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ja-JP" dirty="0">
                <a:solidFill>
                  <a:srgbClr val="000000"/>
                </a:solidFill>
                <a:cs typeface="Cordia New" panose="020B0304020202020204" pitchFamily="34" charset="-34"/>
              </a:rPr>
              <a:t>(</a:t>
            </a:r>
            <a:r>
              <a:rPr kumimoji="0" lang="en-US" altLang="ja-JP" dirty="0" err="1">
                <a:solidFill>
                  <a:srgbClr val="000000"/>
                </a:solidFill>
                <a:cs typeface="Cordia New" panose="020B0304020202020204" pitchFamily="34" charset="-34"/>
              </a:rPr>
              <a:t>ichi-jikan</a:t>
            </a:r>
            <a:r>
              <a:rPr kumimoji="0" lang="en-US" altLang="ja-JP" dirty="0">
                <a:solidFill>
                  <a:srgbClr val="000000"/>
                </a:solidFill>
                <a:cs typeface="Cordia New" panose="020B0304020202020204" pitchFamily="34" charset="-34"/>
              </a:rPr>
              <a:t>)  </a:t>
            </a:r>
            <a:r>
              <a:rPr kumimoji="0" lang="en-US" altLang="ja-JP" dirty="0" err="1">
                <a:solidFill>
                  <a:srgbClr val="000000"/>
                </a:solidFill>
                <a:cs typeface="Cordia New" panose="020B0304020202020204" pitchFamily="34" charset="-34"/>
              </a:rPr>
              <a:t>shimasu</a:t>
            </a:r>
            <a:r>
              <a:rPr kumimoji="0" lang="en-US" altLang="ja-JP" sz="2000" dirty="0">
                <a:solidFill>
                  <a:srgbClr val="000000"/>
                </a:solidFill>
                <a:cs typeface="Cordia New" panose="020B0304020202020204" pitchFamily="34" charset="-34"/>
              </a:rPr>
              <a:t>.</a:t>
            </a:r>
          </a:p>
          <a:p>
            <a:pPr marL="0" marR="0" lvl="0" indent="0" defTabSz="914400" rtl="0" eaLnBrk="0" fontAlgn="base" latinLnBrk="0" hangingPunct="0">
              <a:lnSpc>
                <a:spcPct val="100000"/>
              </a:lnSpc>
              <a:spcBef>
                <a:spcPct val="0"/>
              </a:spcBef>
              <a:spcAft>
                <a:spcPct val="0"/>
              </a:spcAft>
              <a:buClrTx/>
              <a:buSzTx/>
              <a:buFontTx/>
              <a:buNone/>
              <a:tabLst/>
            </a:pPr>
            <a:r>
              <a:rPr lang="en-US" altLang="ja-JP" sz="2000" b="0" i="0" u="none" strike="noStrike" cap="none" normalizeH="0" baseline="0" dirty="0">
                <a:ln>
                  <a:noFill/>
                </a:ln>
                <a:solidFill>
                  <a:srgbClr val="FF0000"/>
                </a:solidFill>
                <a:effectLst/>
                <a:cs typeface="Cordia New" panose="020B0304020202020204" pitchFamily="34" charset="-34"/>
              </a:rPr>
              <a:t>1 Jam</a:t>
            </a:r>
            <a:r>
              <a:rPr lang="en-US" altLang="ja-JP" sz="2000" b="0" i="0" u="none" strike="noStrike" cap="none" normalizeH="0" dirty="0">
                <a:ln>
                  <a:noFill/>
                </a:ln>
                <a:solidFill>
                  <a:srgbClr val="FF0000"/>
                </a:solidFill>
                <a:effectLst/>
                <a:cs typeface="Cordia New" panose="020B0304020202020204" pitchFamily="34" charset="-34"/>
              </a:rPr>
              <a:t> </a:t>
            </a:r>
            <a:endParaRPr kumimoji="0" lang="ja-JP" altLang="en-US" sz="2000" b="0" i="0" u="none" strike="noStrike" cap="none" normalizeH="0" baseline="0" dirty="0">
              <a:ln>
                <a:noFill/>
              </a:ln>
              <a:solidFill>
                <a:srgbClr val="FF0000"/>
              </a:solidFill>
              <a:effectLst/>
            </a:endParaRPr>
          </a:p>
        </p:txBody>
      </p:sp>
      <p:grpSp>
        <p:nvGrpSpPr>
          <p:cNvPr id="33" name="グループ化 32"/>
          <p:cNvGrpSpPr>
            <a:grpSpLocks/>
          </p:cNvGrpSpPr>
          <p:nvPr/>
        </p:nvGrpSpPr>
        <p:grpSpPr>
          <a:xfrm>
            <a:off x="2881972" y="5577780"/>
            <a:ext cx="5180834" cy="947564"/>
            <a:chOff x="0" y="0"/>
            <a:chExt cx="2815960" cy="514350"/>
          </a:xfrm>
        </p:grpSpPr>
        <p:sp>
          <p:nvSpPr>
            <p:cNvPr id="34" name="テキスト ボックス 2"/>
            <p:cNvSpPr txBox="1">
              <a:spLocks noChangeArrowheads="1"/>
            </p:cNvSpPr>
            <p:nvPr/>
          </p:nvSpPr>
          <p:spPr bwMode="auto">
            <a:xfrm>
              <a:off x="0" y="0"/>
              <a:ext cx="1317625" cy="514350"/>
            </a:xfrm>
            <a:prstGeom prst="rect">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ctr" anchorCtr="0">
              <a:noAutofit/>
            </a:bodyPr>
            <a:lstStyle/>
            <a:p>
              <a:pPr>
                <a:spcAft>
                  <a:spcPts val="0"/>
                </a:spcAft>
              </a:pPr>
              <a:r>
                <a:rPr lang="ja-JP" altLang="en-US" kern="100" dirty="0">
                  <a:latin typeface="+mn-ea"/>
                  <a:cs typeface="Cordia New" panose="020B0304020202020204" pitchFamily="34" charset="-34"/>
                </a:rPr>
                <a:t>（</a:t>
              </a:r>
              <a:r>
                <a:rPr lang="ja-JP" kern="100" dirty="0">
                  <a:effectLst/>
                  <a:latin typeface="+mn-ea"/>
                  <a:cs typeface="Cordia New" panose="020B0304020202020204" pitchFamily="34" charset="-34"/>
                </a:rPr>
                <a:t>…じかん</a:t>
              </a:r>
              <a:r>
                <a:rPr lang="ja-JP" altLang="en-US" kern="100" dirty="0">
                  <a:latin typeface="+mn-ea"/>
                  <a:cs typeface="Cordia New" panose="020B0304020202020204" pitchFamily="34" charset="-34"/>
                </a:rPr>
                <a:t>）</a:t>
              </a:r>
              <a:r>
                <a:rPr lang="ja-JP" kern="100" dirty="0">
                  <a:effectLst/>
                  <a:latin typeface="+mn-ea"/>
                  <a:cs typeface="Cordia New" panose="020B0304020202020204" pitchFamily="34" charset="-34"/>
                </a:rPr>
                <a:t>は</a:t>
              </a:r>
              <a:r>
                <a:rPr lang="ja-JP" kern="100" dirty="0" err="1">
                  <a:effectLst/>
                  <a:latin typeface="+mn-ea"/>
                  <a:cs typeface="Cordia New" panose="020B0304020202020204" pitchFamily="34" charset="-34"/>
                </a:rPr>
                <a:t>ん</a:t>
              </a:r>
              <a:endParaRPr lang="en-US" altLang="ja-JP" kern="100" dirty="0">
                <a:effectLst/>
                <a:latin typeface="+mn-ea"/>
                <a:cs typeface="Cordia New" panose="020B0304020202020204" pitchFamily="34" charset="-34"/>
              </a:endParaRPr>
            </a:p>
            <a:p>
              <a:pPr>
                <a:spcAft>
                  <a:spcPts val="0"/>
                </a:spcAft>
              </a:pPr>
              <a:r>
                <a:rPr lang="en-US" altLang="ja-JP" kern="100" dirty="0">
                  <a:cs typeface="Cordia New" panose="020B0304020202020204" pitchFamily="34" charset="-34"/>
                </a:rPr>
                <a:t>(…</a:t>
              </a:r>
              <a:r>
                <a:rPr lang="en-US" altLang="ja-JP" kern="100" dirty="0" err="1">
                  <a:cs typeface="Cordia New" panose="020B0304020202020204" pitchFamily="34" charset="-34"/>
                </a:rPr>
                <a:t>jikan</a:t>
              </a:r>
              <a:r>
                <a:rPr lang="en-US" altLang="ja-JP" kern="100" dirty="0">
                  <a:cs typeface="Cordia New" panose="020B0304020202020204" pitchFamily="34" charset="-34"/>
                </a:rPr>
                <a:t>) </a:t>
              </a:r>
              <a:r>
                <a:rPr lang="en-US" altLang="ja-JP" kern="100" dirty="0" err="1">
                  <a:cs typeface="Cordia New" panose="020B0304020202020204" pitchFamily="34" charset="-34"/>
                </a:rPr>
                <a:t>han</a:t>
              </a:r>
              <a:endParaRPr lang="ja-JP" kern="100" dirty="0">
                <a:effectLst/>
                <a:cs typeface="Cordia New" panose="020B0304020202020204" pitchFamily="34" charset="-34"/>
              </a:endParaRPr>
            </a:p>
          </p:txBody>
        </p:sp>
        <p:sp>
          <p:nvSpPr>
            <p:cNvPr id="35" name="テキスト ボックス 2"/>
            <p:cNvSpPr txBox="1">
              <a:spLocks noChangeArrowheads="1"/>
            </p:cNvSpPr>
            <p:nvPr/>
          </p:nvSpPr>
          <p:spPr bwMode="auto">
            <a:xfrm>
              <a:off x="1384035" y="0"/>
              <a:ext cx="1431925" cy="514350"/>
            </a:xfrm>
            <a:prstGeom prst="rect">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anchor="ctr" anchorCtr="0">
              <a:noAutofit/>
            </a:bodyPr>
            <a:lstStyle/>
            <a:p>
              <a:pPr>
                <a:spcAft>
                  <a:spcPts val="0"/>
                </a:spcAft>
              </a:pPr>
              <a:r>
                <a:rPr lang="ja-JP" altLang="en-US" kern="100" dirty="0">
                  <a:latin typeface="+mn-ea"/>
                  <a:cs typeface="Cordia New" panose="020B0304020202020204" pitchFamily="34" charset="-34"/>
                </a:rPr>
                <a:t>（</a:t>
              </a:r>
              <a:r>
                <a:rPr lang="ja-JP" kern="100" dirty="0">
                  <a:effectLst/>
                  <a:latin typeface="+mn-ea"/>
                  <a:cs typeface="Cordia New" panose="020B0304020202020204" pitchFamily="34" charset="-34"/>
                </a:rPr>
                <a:t>…じかん</a:t>
              </a:r>
              <a:r>
                <a:rPr lang="ja-JP" altLang="en-US" kern="100" dirty="0">
                  <a:latin typeface="+mn-ea"/>
                  <a:cs typeface="Cordia New" panose="020B0304020202020204" pitchFamily="34" charset="-34"/>
                </a:rPr>
                <a:t>）</a:t>
              </a:r>
              <a:r>
                <a:rPr lang="ja-JP" kern="100" dirty="0" err="1">
                  <a:effectLst/>
                  <a:latin typeface="+mn-ea"/>
                  <a:cs typeface="Cordia New" panose="020B0304020202020204" pitchFamily="34" charset="-34"/>
                </a:rPr>
                <a:t>ぐらい</a:t>
              </a:r>
              <a:endParaRPr lang="en-US" altLang="ja-JP" kern="100" dirty="0">
                <a:effectLst/>
                <a:latin typeface="+mn-ea"/>
                <a:cs typeface="Cordia New" panose="020B0304020202020204" pitchFamily="34" charset="-34"/>
              </a:endParaRPr>
            </a:p>
            <a:p>
              <a:pPr>
                <a:spcAft>
                  <a:spcPts val="0"/>
                </a:spcAft>
              </a:pPr>
              <a:r>
                <a:rPr lang="en-US" kern="100" dirty="0">
                  <a:ea typeface="MS UI Gothic" panose="020B0600070205080204" pitchFamily="50" charset="-128"/>
                  <a:cs typeface="Cordia New" panose="020B0304020202020204" pitchFamily="34" charset="-34"/>
                </a:rPr>
                <a:t>(…</a:t>
              </a:r>
              <a:r>
                <a:rPr lang="en-US" kern="100" dirty="0" err="1">
                  <a:ea typeface="MS UI Gothic" panose="020B0600070205080204" pitchFamily="50" charset="-128"/>
                  <a:cs typeface="Cordia New" panose="020B0304020202020204" pitchFamily="34" charset="-34"/>
                </a:rPr>
                <a:t>jikan</a:t>
              </a:r>
              <a:r>
                <a:rPr lang="en-US" kern="100" dirty="0">
                  <a:ea typeface="MS UI Gothic" panose="020B0600070205080204" pitchFamily="50" charset="-128"/>
                  <a:cs typeface="Cordia New" panose="020B0304020202020204" pitchFamily="34" charset="-34"/>
                </a:rPr>
                <a:t>) </a:t>
              </a:r>
              <a:r>
                <a:rPr lang="en-US" kern="100" dirty="0" err="1">
                  <a:ea typeface="MS UI Gothic" panose="020B0600070205080204" pitchFamily="50" charset="-128"/>
                  <a:cs typeface="Cordia New" panose="020B0304020202020204" pitchFamily="34" charset="-34"/>
                </a:rPr>
                <a:t>gurai</a:t>
              </a:r>
              <a:r>
                <a:rPr lang="en-US" kern="100" dirty="0">
                  <a:effectLst/>
                  <a:ea typeface="MS UI Gothic" panose="020B0600070205080204" pitchFamily="50" charset="-128"/>
                  <a:cs typeface="Cordia New" panose="020B0304020202020204" pitchFamily="34" charset="-34"/>
                </a:rPr>
                <a:t> = </a:t>
              </a:r>
              <a:r>
                <a:rPr lang="en-US" kern="100" dirty="0" err="1">
                  <a:effectLst/>
                  <a:ea typeface="MS UI Gothic" panose="020B0600070205080204" pitchFamily="50" charset="-128"/>
                  <a:cs typeface="Cordia New" panose="020B0304020202020204" pitchFamily="34" charset="-34"/>
                </a:rPr>
                <a:t>sekitar</a:t>
              </a:r>
              <a:r>
                <a:rPr lang="en-US" kern="100" dirty="0">
                  <a:effectLst/>
                  <a:ea typeface="MS UI Gothic" panose="020B0600070205080204" pitchFamily="50" charset="-128"/>
                  <a:cs typeface="Cordia New" panose="020B0304020202020204" pitchFamily="34" charset="-34"/>
                </a:rPr>
                <a:t> 1 jam</a:t>
              </a:r>
              <a:endParaRPr lang="ja-JP" kern="100" dirty="0">
                <a:effectLst/>
                <a:ea typeface="MS UI Gothic" panose="020B0600070205080204" pitchFamily="50" charset="-128"/>
                <a:cs typeface="Cordia New" panose="020B0304020202020204" pitchFamily="34" charset="-34"/>
              </a:endParaRPr>
            </a:p>
          </p:txBody>
        </p:sp>
      </p:grpSp>
      <p:sp>
        <p:nvSpPr>
          <p:cNvPr id="36" name="テキスト ボックス 35"/>
          <p:cNvSpPr txBox="1"/>
          <p:nvPr/>
        </p:nvSpPr>
        <p:spPr>
          <a:xfrm>
            <a:off x="251520" y="4407495"/>
            <a:ext cx="459369" cy="461665"/>
          </a:xfrm>
          <a:prstGeom prst="rect">
            <a:avLst/>
          </a:prstGeom>
          <a:noFill/>
        </p:spPr>
        <p:txBody>
          <a:bodyPr wrap="square" rtlCol="0">
            <a:spAutoFit/>
          </a:bodyPr>
          <a:lstStyle/>
          <a:p>
            <a:r>
              <a:rPr lang="en-US" altLang="ja-JP" sz="2400" b="1" dirty="0"/>
              <a:t>3</a:t>
            </a:r>
            <a:r>
              <a:rPr lang="ja-JP" altLang="en-US" sz="2400" b="1" dirty="0" err="1"/>
              <a:t>．</a:t>
            </a:r>
            <a:endParaRPr lang="ja-JP" altLang="ja-JP" sz="2400" b="1" dirty="0"/>
          </a:p>
        </p:txBody>
      </p:sp>
      <p:pic>
        <p:nvPicPr>
          <p:cNvPr id="37" name="200203.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cstate="print">
            <a:extLst>
              <a:ext uri="{28A0092B-C50C-407E-A947-70E740481C1C}">
                <a14:useLocalDpi xmlns:a14="http://schemas.microsoft.com/office/drawing/2010/main" val="0"/>
              </a:ext>
            </a:extLst>
          </a:blip>
          <a:stretch>
            <a:fillRect/>
          </a:stretch>
        </p:blipFill>
        <p:spPr>
          <a:xfrm>
            <a:off x="611600" y="4492121"/>
            <a:ext cx="360000" cy="360000"/>
          </a:xfrm>
          <a:prstGeom prst="rect">
            <a:avLst/>
          </a:prstGeom>
        </p:spPr>
      </p:pic>
    </p:spTree>
    <p:extLst>
      <p:ext uri="{BB962C8B-B14F-4D97-AF65-F5344CB8AC3E}">
        <p14:creationId xmlns:p14="http://schemas.microsoft.com/office/powerpoint/2010/main" val="338613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1"/>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1386" fill="hold"/>
                                        <p:tgtEl>
                                          <p:spTgt spid="11"/>
                                        </p:tgtEl>
                                      </p:cBhvr>
                                    </p:cmd>
                                  </p:childTnLst>
                                </p:cTn>
                              </p:par>
                            </p:childTnLst>
                          </p:cTn>
                        </p:par>
                      </p:childTnLst>
                    </p:cTn>
                  </p:par>
                </p:childTnLst>
              </p:cTn>
              <p:nextCondLst>
                <p:cond evt="onClick" delay="0">
                  <p:tgtEl>
                    <p:spTgt spid="11"/>
                  </p:tgtEl>
                </p:cond>
              </p:nextCondLst>
            </p:seq>
            <p:audio>
              <p:cMediaNode vol="80000">
                <p:cTn id="20" fill="hold" display="0">
                  <p:stCondLst>
                    <p:cond delay="indefinite"/>
                  </p:stCondLst>
                  <p:endCondLst>
                    <p:cond evt="onStopAudio" delay="0">
                      <p:tgtEl>
                        <p:sldTgt/>
                      </p:tgtEl>
                    </p:cond>
                  </p:endCondLst>
                </p:cTn>
                <p:tgtEl>
                  <p:spTgt spid="11"/>
                </p:tgtEl>
              </p:cMediaNode>
            </p:audio>
            <p:seq concurrent="1" nextAc="seek">
              <p:cTn id="21" restart="whenNotActive" fill="hold" evtFilter="cancelBubble" nodeType="interactiveSeq">
                <p:stCondLst>
                  <p:cond evt="onClick" delay="0">
                    <p:tgtEl>
                      <p:spTgt spid="37"/>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34440" fill="hold"/>
                                        <p:tgtEl>
                                          <p:spTgt spid="37"/>
                                        </p:tgtEl>
                                      </p:cBhvr>
                                    </p:cmd>
                                  </p:childTnLst>
                                </p:cTn>
                              </p:par>
                            </p:childTnLst>
                          </p:cTn>
                        </p:par>
                      </p:childTnLst>
                    </p:cTn>
                  </p:par>
                </p:childTnLst>
              </p:cTn>
              <p:nextCondLst>
                <p:cond evt="onClick" delay="0">
                  <p:tgtEl>
                    <p:spTgt spid="37"/>
                  </p:tgtEl>
                </p:cond>
              </p:nextCondLst>
            </p:seq>
            <p:audio>
              <p:cMediaNode vol="80000">
                <p:cTn id="26" fill="hold" display="0">
                  <p:stCondLst>
                    <p:cond delay="indefinite"/>
                  </p:stCondLst>
                  <p:endCondLst>
                    <p:cond evt="onStopAudio" delay="0">
                      <p:tgtEl>
                        <p:sldTgt/>
                      </p:tgtEl>
                    </p:cond>
                  </p:endCondLst>
                </p:cTn>
                <p:tgtEl>
                  <p:spTgt spid="37"/>
                </p:tgtEl>
              </p:cMediaNode>
            </p:audio>
          </p:childTnLst>
        </p:cTn>
      </p:par>
    </p:tnLst>
    <p:bldLst>
      <p:bldP spid="5"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吹き出し 47"/>
          <p:cNvSpPr>
            <a:spLocks noChangeArrowheads="1"/>
          </p:cNvSpPr>
          <p:nvPr/>
        </p:nvSpPr>
        <p:spPr bwMode="auto">
          <a:xfrm>
            <a:off x="1475656" y="4089119"/>
            <a:ext cx="3672408" cy="781000"/>
          </a:xfrm>
          <a:prstGeom prst="wedgeRoundRectCallout">
            <a:avLst>
              <a:gd name="adj1" fmla="val -59777"/>
              <a:gd name="adj2" fmla="val -20005"/>
              <a:gd name="adj3" fmla="val 16667"/>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ja-JP" b="0" i="0" u="none" strike="noStrike" cap="none" normalizeH="0" baseline="0" dirty="0">
                <a:ln>
                  <a:noFill/>
                </a:ln>
                <a:solidFill>
                  <a:srgbClr val="000000"/>
                </a:solidFill>
                <a:effectLst/>
                <a:latin typeface="+mn-ea"/>
                <a:cs typeface="Cordia New" panose="020B0304020202020204" pitchFamily="34" charset="-34"/>
              </a:rPr>
              <a:t>どのぐらい　（ねますか）。</a:t>
            </a:r>
            <a:r>
              <a:rPr kumimoji="0" lang="ja-JP" altLang="en-US" b="0" i="0" u="none" strike="noStrike" cap="none" normalizeH="0" baseline="0" dirty="0">
                <a:ln>
                  <a:noFill/>
                </a:ln>
                <a:solidFill>
                  <a:srgbClr val="000000"/>
                </a:solidFill>
                <a:effectLst/>
                <a:latin typeface="Arial" panose="020B0604020202020204" pitchFamily="34" charset="0"/>
                <a:ea typeface="HGS教科書体" panose="02020600000000000000" pitchFamily="18" charset="-128"/>
                <a:cs typeface="Arial" panose="020B0604020202020204" pitchFamily="34" charset="0"/>
              </a:rPr>
              <a:t> </a:t>
            </a:r>
            <a:r>
              <a:rPr kumimoji="0" lang="en-US" altLang="ja-JP" b="0" i="0" u="none" strike="noStrike" cap="none" normalizeH="0" baseline="0" dirty="0" err="1">
                <a:ln>
                  <a:noFill/>
                </a:ln>
                <a:solidFill>
                  <a:srgbClr val="000000"/>
                </a:solidFill>
                <a:effectLst/>
                <a:ea typeface="HGS教科書体" panose="02020600000000000000" pitchFamily="18" charset="-128"/>
                <a:cs typeface="Arial" panose="020B0604020202020204" pitchFamily="34" charset="0"/>
              </a:rPr>
              <a:t>Donogurai</a:t>
            </a:r>
            <a:r>
              <a:rPr kumimoji="0" lang="en-US" altLang="ja-JP" b="0" i="0" u="none" strike="noStrike" cap="none" normalizeH="0" baseline="0" dirty="0">
                <a:ln>
                  <a:noFill/>
                </a:ln>
                <a:solidFill>
                  <a:srgbClr val="000000"/>
                </a:solidFill>
                <a:effectLst/>
                <a:ea typeface="HGS教科書体" panose="02020600000000000000" pitchFamily="18" charset="-128"/>
                <a:cs typeface="Arial" panose="020B0604020202020204" pitchFamily="34" charset="0"/>
              </a:rPr>
              <a:t> (</a:t>
            </a:r>
            <a:r>
              <a:rPr kumimoji="0" lang="en-US" altLang="ja-JP" b="0" i="0" u="none" strike="noStrike" cap="none" normalizeH="0" baseline="0" dirty="0" err="1">
                <a:ln>
                  <a:noFill/>
                </a:ln>
                <a:solidFill>
                  <a:srgbClr val="000000"/>
                </a:solidFill>
                <a:effectLst/>
                <a:ea typeface="HGS教科書体" panose="02020600000000000000" pitchFamily="18" charset="-128"/>
                <a:cs typeface="Arial" panose="020B0604020202020204" pitchFamily="34" charset="0"/>
              </a:rPr>
              <a:t>nemasu</a:t>
            </a:r>
            <a:r>
              <a:rPr kumimoji="0" lang="en-US" altLang="ja-JP" b="0" i="0" u="none" strike="noStrike" cap="none" normalizeH="0" baseline="0" dirty="0">
                <a:ln>
                  <a:noFill/>
                </a:ln>
                <a:solidFill>
                  <a:srgbClr val="000000"/>
                </a:solidFill>
                <a:effectLst/>
                <a:ea typeface="HGS教科書体" panose="02020600000000000000" pitchFamily="18" charset="-128"/>
                <a:cs typeface="Arial" panose="020B0604020202020204" pitchFamily="34" charset="0"/>
              </a:rPr>
              <a:t> </a:t>
            </a:r>
            <a:r>
              <a:rPr kumimoji="0" lang="en-US" altLang="ja-JP" b="0" i="0" u="none" strike="noStrike" cap="none" normalizeH="0" baseline="0" dirty="0" err="1">
                <a:ln>
                  <a:noFill/>
                </a:ln>
                <a:solidFill>
                  <a:srgbClr val="000000"/>
                </a:solidFill>
                <a:effectLst/>
                <a:ea typeface="HGS教科書体" panose="02020600000000000000" pitchFamily="18" charset="-128"/>
                <a:cs typeface="Arial" panose="020B0604020202020204" pitchFamily="34" charset="0"/>
              </a:rPr>
              <a:t>ka</a:t>
            </a:r>
            <a:r>
              <a:rPr kumimoji="0" lang="en-US" altLang="ja-JP" b="0" i="0" u="none" strike="noStrike" cap="none" normalizeH="0" baseline="0" dirty="0">
                <a:ln>
                  <a:noFill/>
                </a:ln>
                <a:solidFill>
                  <a:srgbClr val="000000"/>
                </a:solidFill>
                <a:effectLst/>
                <a:ea typeface="HGS教科書体" panose="02020600000000000000" pitchFamily="18" charset="-128"/>
                <a:cs typeface="Arial" panose="020B0604020202020204" pitchFamily="34" charset="0"/>
              </a:rPr>
              <a:t>).</a:t>
            </a:r>
          </a:p>
          <a:p>
            <a:pPr marL="0" marR="0" lvl="0" indent="0" defTabSz="914400" rtl="0" eaLnBrk="0" fontAlgn="base" latinLnBrk="0" hangingPunct="0">
              <a:lnSpc>
                <a:spcPct val="100000"/>
              </a:lnSpc>
              <a:spcBef>
                <a:spcPct val="0"/>
              </a:spcBef>
              <a:spcAft>
                <a:spcPct val="0"/>
              </a:spcAft>
              <a:buClrTx/>
              <a:buSzTx/>
              <a:buFontTx/>
              <a:buNone/>
              <a:tabLst/>
            </a:pPr>
            <a:r>
              <a:rPr lang="en-US" altLang="ja-JP" dirty="0" err="1">
                <a:solidFill>
                  <a:srgbClr val="000000"/>
                </a:solidFill>
                <a:ea typeface="HGS教科書体" panose="02020600000000000000" pitchFamily="18" charset="-128"/>
                <a:cs typeface="Arial" panose="020B0604020202020204" pitchFamily="34" charset="0"/>
              </a:rPr>
              <a:t>Berapa</a:t>
            </a:r>
            <a:r>
              <a:rPr lang="en-US" altLang="ja-JP" dirty="0">
                <a:solidFill>
                  <a:srgbClr val="000000"/>
                </a:solidFill>
                <a:ea typeface="HGS教科書体" panose="02020600000000000000" pitchFamily="18" charset="-128"/>
                <a:cs typeface="Arial" panose="020B0604020202020204" pitchFamily="34" charset="0"/>
              </a:rPr>
              <a:t> lama </a:t>
            </a:r>
            <a:r>
              <a:rPr lang="en-US" altLang="ja-JP" dirty="0" err="1">
                <a:solidFill>
                  <a:srgbClr val="000000"/>
                </a:solidFill>
                <a:ea typeface="HGS教科書体" panose="02020600000000000000" pitchFamily="18" charset="-128"/>
                <a:cs typeface="Arial" panose="020B0604020202020204" pitchFamily="34" charset="0"/>
              </a:rPr>
              <a:t>kamu</a:t>
            </a:r>
            <a:r>
              <a:rPr lang="en-US" altLang="ja-JP" dirty="0">
                <a:solidFill>
                  <a:srgbClr val="000000"/>
                </a:solidFill>
                <a:ea typeface="HGS教科書体" panose="02020600000000000000" pitchFamily="18" charset="-128"/>
                <a:cs typeface="Arial" panose="020B0604020202020204" pitchFamily="34" charset="0"/>
              </a:rPr>
              <a:t> </a:t>
            </a:r>
            <a:r>
              <a:rPr lang="en-US" altLang="ja-JP" dirty="0" err="1">
                <a:solidFill>
                  <a:srgbClr val="000000"/>
                </a:solidFill>
                <a:ea typeface="HGS教科書体" panose="02020600000000000000" pitchFamily="18" charset="-128"/>
                <a:cs typeface="Arial" panose="020B0604020202020204" pitchFamily="34" charset="0"/>
              </a:rPr>
              <a:t>tidur</a:t>
            </a:r>
            <a:r>
              <a:rPr lang="en-US" altLang="ja-JP" dirty="0">
                <a:solidFill>
                  <a:srgbClr val="000000"/>
                </a:solidFill>
                <a:ea typeface="HGS教科書体" panose="02020600000000000000" pitchFamily="18" charset="-128"/>
                <a:cs typeface="Arial" panose="020B0604020202020204" pitchFamily="34" charset="0"/>
              </a:rPr>
              <a:t>?</a:t>
            </a:r>
            <a:endParaRPr kumimoji="0" lang="en-US" altLang="ja-JP" b="0" i="0" u="none" strike="noStrike" cap="none" normalizeH="0" baseline="0" dirty="0">
              <a:ln>
                <a:noFill/>
              </a:ln>
              <a:solidFill>
                <a:schemeClr val="tx1"/>
              </a:solidFill>
              <a:effectLst/>
            </a:endParaRPr>
          </a:p>
        </p:txBody>
      </p:sp>
      <p:sp>
        <p:nvSpPr>
          <p:cNvPr id="10" name="Rectangle 5"/>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ja-JP" altLang="ja-JP" sz="1800" b="0" i="0" u="none" strike="noStrike" cap="none" normalizeH="0" baseline="0">
                <a:ln>
                  <a:noFill/>
                </a:ln>
                <a:solidFill>
                  <a:schemeClr val="tx1"/>
                </a:solidFill>
                <a:effectLst/>
                <a:latin typeface="Arial" panose="020B0604020202020204"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0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Cordia New" panose="020B0304020202020204" pitchFamily="34" charset="-34"/>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chemeClr val="tx1"/>
                </a:solidFill>
                <a:effectLst/>
                <a:latin typeface="Century" panose="02040604050505020304" pitchFamily="18" charset="0"/>
                <a:ea typeface="ＭＳ 明朝" panose="02020609040205080304" pitchFamily="17" charset="-128"/>
                <a:cs typeface="Cordia New" panose="020B0304020202020204" pitchFamily="34" charset="-34"/>
              </a:rPr>
              <a:t>　</a:t>
            </a:r>
            <a:endParaRPr kumimoji="0" lang="ja-JP" altLang="ja-JP"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14" name="角丸四角形吹き出し 13"/>
          <p:cNvSpPr>
            <a:spLocks noChangeArrowheads="1"/>
          </p:cNvSpPr>
          <p:nvPr/>
        </p:nvSpPr>
        <p:spPr bwMode="auto">
          <a:xfrm>
            <a:off x="1619673" y="1183399"/>
            <a:ext cx="4968551" cy="854394"/>
          </a:xfrm>
          <a:prstGeom prst="wedgeRoundRectCallout">
            <a:avLst>
              <a:gd name="adj1" fmla="val -60526"/>
              <a:gd name="adj2" fmla="val 24015"/>
              <a:gd name="adj3" fmla="val 16667"/>
            </a:avLst>
          </a:prstGeom>
          <a:ln w="19050">
            <a:solidFill>
              <a:srgbClr val="7CAF83"/>
            </a:solidFill>
            <a:headEnd/>
            <a:tailEnd/>
          </a:ln>
        </p:spPr>
        <p:style>
          <a:lnRef idx="2">
            <a:schemeClr val="accent1"/>
          </a:lnRef>
          <a:fillRef idx="1">
            <a:schemeClr val="lt1"/>
          </a:fillRef>
          <a:effectRef idx="0">
            <a:schemeClr val="accent1"/>
          </a:effectRef>
          <a:fontRef idx="minor">
            <a:schemeClr val="dk1"/>
          </a:fontRef>
        </p:style>
        <p:txBody>
          <a:bodyPr rot="0" vert="horz" wrap="square" lIns="50400" tIns="50400" rIns="50400" bIns="50400" anchor="ctr" anchorCtr="0" upright="1">
            <a:noAutofit/>
          </a:bodyPr>
          <a:lstStyle/>
          <a:p>
            <a:pPr>
              <a:spcAft>
                <a:spcPts val="0"/>
              </a:spcAft>
            </a:pPr>
            <a:r>
              <a:rPr lang="ja-JP" kern="100" dirty="0">
                <a:solidFill>
                  <a:srgbClr val="000000"/>
                </a:solidFill>
                <a:effectLst/>
                <a:latin typeface="+mn-ea"/>
                <a:cs typeface="Cordia New" panose="020B0304020202020204" pitchFamily="34" charset="-34"/>
              </a:rPr>
              <a:t>まいあさ　なんじに　（おきますか）。</a:t>
            </a:r>
            <a:endParaRPr lang="ja-JP" kern="100" dirty="0">
              <a:effectLst/>
              <a:latin typeface="+mn-ea"/>
              <a:cs typeface="Cordia New" panose="020B0304020202020204" pitchFamily="34" charset="-34"/>
            </a:endParaRPr>
          </a:p>
          <a:p>
            <a:pPr>
              <a:spcAft>
                <a:spcPts val="0"/>
              </a:spcAft>
            </a:pPr>
            <a:r>
              <a:rPr lang="en-US" kern="100" dirty="0" err="1">
                <a:solidFill>
                  <a:srgbClr val="000000"/>
                </a:solidFill>
                <a:effectLst/>
                <a:ea typeface="HGS教科書体" panose="02020600000000000000" pitchFamily="18" charset="-128"/>
                <a:cs typeface="Cordia New" panose="020B0304020202020204" pitchFamily="34" charset="-34"/>
              </a:rPr>
              <a:t>Maiasa</a:t>
            </a:r>
            <a:r>
              <a:rPr lang="en-US" kern="100" dirty="0">
                <a:solidFill>
                  <a:srgbClr val="000000"/>
                </a:solidFill>
                <a:effectLst/>
                <a:ea typeface="HGS教科書体" panose="02020600000000000000" pitchFamily="18" charset="-128"/>
                <a:cs typeface="Cordia New" panose="020B0304020202020204" pitchFamily="34" charset="-34"/>
              </a:rPr>
              <a:t> nan-</a:t>
            </a:r>
            <a:r>
              <a:rPr lang="en-US" kern="100" dirty="0" err="1">
                <a:solidFill>
                  <a:srgbClr val="000000"/>
                </a:solidFill>
                <a:effectLst/>
                <a:ea typeface="HGS教科書体" panose="02020600000000000000" pitchFamily="18" charset="-128"/>
                <a:cs typeface="Cordia New" panose="020B0304020202020204" pitchFamily="34" charset="-34"/>
              </a:rPr>
              <a:t>ji</a:t>
            </a:r>
            <a:r>
              <a:rPr lang="en-US" kern="100" dirty="0">
                <a:solidFill>
                  <a:srgbClr val="000000"/>
                </a:solidFill>
                <a:effectLst/>
                <a:ea typeface="HGS教科書体" panose="02020600000000000000" pitchFamily="18" charset="-128"/>
                <a:cs typeface="Cordia New" panose="020B0304020202020204" pitchFamily="34" charset="-34"/>
              </a:rPr>
              <a:t> </a:t>
            </a:r>
            <a:r>
              <a:rPr lang="en-US" kern="100" dirty="0" err="1">
                <a:solidFill>
                  <a:srgbClr val="000000"/>
                </a:solidFill>
                <a:effectLst/>
                <a:ea typeface="HGS教科書体" panose="02020600000000000000" pitchFamily="18" charset="-128"/>
                <a:cs typeface="Cordia New" panose="020B0304020202020204" pitchFamily="34" charset="-34"/>
              </a:rPr>
              <a:t>ni</a:t>
            </a:r>
            <a:r>
              <a:rPr lang="en-US" kern="100" dirty="0">
                <a:solidFill>
                  <a:srgbClr val="000000"/>
                </a:solidFill>
                <a:effectLst/>
                <a:ea typeface="HGS教科書体" panose="02020600000000000000" pitchFamily="18" charset="-128"/>
                <a:cs typeface="Cordia New" panose="020B0304020202020204" pitchFamily="34" charset="-34"/>
              </a:rPr>
              <a:t> (</a:t>
            </a:r>
            <a:r>
              <a:rPr lang="en-US" kern="100" dirty="0" err="1">
                <a:solidFill>
                  <a:srgbClr val="000000"/>
                </a:solidFill>
                <a:effectLst/>
                <a:ea typeface="HGS教科書体" panose="02020600000000000000" pitchFamily="18" charset="-128"/>
                <a:cs typeface="Cordia New" panose="020B0304020202020204" pitchFamily="34" charset="-34"/>
              </a:rPr>
              <a:t>okimasu</a:t>
            </a:r>
            <a:r>
              <a:rPr lang="en-US" kern="100" dirty="0">
                <a:solidFill>
                  <a:srgbClr val="000000"/>
                </a:solidFill>
                <a:effectLst/>
                <a:ea typeface="HGS教科書体" panose="02020600000000000000" pitchFamily="18" charset="-128"/>
                <a:cs typeface="Cordia New" panose="020B0304020202020204" pitchFamily="34" charset="-34"/>
              </a:rPr>
              <a:t> </a:t>
            </a:r>
            <a:r>
              <a:rPr lang="en-US" kern="100" dirty="0" err="1">
                <a:solidFill>
                  <a:srgbClr val="000000"/>
                </a:solidFill>
                <a:effectLst/>
                <a:ea typeface="HGS教科書体" panose="02020600000000000000" pitchFamily="18" charset="-128"/>
                <a:cs typeface="Cordia New" panose="020B0304020202020204" pitchFamily="34" charset="-34"/>
              </a:rPr>
              <a:t>ka</a:t>
            </a:r>
            <a:r>
              <a:rPr lang="en-US" kern="100" dirty="0">
                <a:solidFill>
                  <a:srgbClr val="000000"/>
                </a:solidFill>
                <a:effectLst/>
                <a:ea typeface="HGS教科書体" panose="02020600000000000000" pitchFamily="18" charset="-128"/>
                <a:cs typeface="Cordia New" panose="020B0304020202020204" pitchFamily="34" charset="-34"/>
              </a:rPr>
              <a:t>).</a:t>
            </a:r>
          </a:p>
          <a:p>
            <a:pPr>
              <a:spcAft>
                <a:spcPts val="0"/>
              </a:spcAft>
            </a:pPr>
            <a:r>
              <a:rPr lang="en-US" altLang="ja-JP" kern="100" dirty="0" err="1">
                <a:solidFill>
                  <a:srgbClr val="000000"/>
                </a:solidFill>
                <a:ea typeface="HGS教科書体" panose="02020600000000000000" pitchFamily="18" charset="-128"/>
                <a:cs typeface="Cordia New" panose="020B0304020202020204" pitchFamily="34" charset="-34"/>
              </a:rPr>
              <a:t>Setiap</a:t>
            </a:r>
            <a:r>
              <a:rPr lang="en-US" altLang="ja-JP" kern="100" dirty="0">
                <a:solidFill>
                  <a:srgbClr val="000000"/>
                </a:solidFill>
                <a:ea typeface="HGS教科書体" panose="02020600000000000000" pitchFamily="18" charset="-128"/>
                <a:cs typeface="Cordia New" panose="020B0304020202020204" pitchFamily="34" charset="-34"/>
              </a:rPr>
              <a:t> </a:t>
            </a:r>
            <a:r>
              <a:rPr lang="en-US" altLang="ja-JP" kern="100" dirty="0" err="1">
                <a:solidFill>
                  <a:srgbClr val="000000"/>
                </a:solidFill>
                <a:ea typeface="HGS教科書体" panose="02020600000000000000" pitchFamily="18" charset="-128"/>
                <a:cs typeface="Cordia New" panose="020B0304020202020204" pitchFamily="34" charset="-34"/>
              </a:rPr>
              <a:t>pagi</a:t>
            </a:r>
            <a:r>
              <a:rPr lang="en-US" altLang="ja-JP" kern="100" dirty="0">
                <a:solidFill>
                  <a:srgbClr val="000000"/>
                </a:solidFill>
                <a:ea typeface="HGS教科書体" panose="02020600000000000000" pitchFamily="18" charset="-128"/>
                <a:cs typeface="Cordia New" panose="020B0304020202020204" pitchFamily="34" charset="-34"/>
              </a:rPr>
              <a:t> </a:t>
            </a:r>
            <a:r>
              <a:rPr lang="en-US" altLang="ja-JP" kern="100" dirty="0" err="1">
                <a:solidFill>
                  <a:srgbClr val="000000"/>
                </a:solidFill>
                <a:ea typeface="HGS教科書体" panose="02020600000000000000" pitchFamily="18" charset="-128"/>
                <a:cs typeface="Cordia New" panose="020B0304020202020204" pitchFamily="34" charset="-34"/>
              </a:rPr>
              <a:t>bangun</a:t>
            </a:r>
            <a:r>
              <a:rPr lang="en-US" altLang="ja-JP" kern="100" dirty="0">
                <a:solidFill>
                  <a:srgbClr val="000000"/>
                </a:solidFill>
                <a:ea typeface="HGS教科書体" panose="02020600000000000000" pitchFamily="18" charset="-128"/>
                <a:cs typeface="Cordia New" panose="020B0304020202020204" pitchFamily="34" charset="-34"/>
              </a:rPr>
              <a:t> jam </a:t>
            </a:r>
            <a:r>
              <a:rPr lang="en-US" altLang="ja-JP" kern="100" dirty="0" err="1">
                <a:solidFill>
                  <a:srgbClr val="000000"/>
                </a:solidFill>
                <a:ea typeface="HGS教科書体" panose="02020600000000000000" pitchFamily="18" charset="-128"/>
                <a:cs typeface="Cordia New" panose="020B0304020202020204" pitchFamily="34" charset="-34"/>
              </a:rPr>
              <a:t>berapa</a:t>
            </a:r>
            <a:r>
              <a:rPr lang="en-US" altLang="ja-JP" kern="100" dirty="0">
                <a:solidFill>
                  <a:srgbClr val="000000"/>
                </a:solidFill>
                <a:ea typeface="HGS教科書体" panose="02020600000000000000" pitchFamily="18" charset="-128"/>
                <a:cs typeface="Cordia New" panose="020B0304020202020204" pitchFamily="34" charset="-34"/>
              </a:rPr>
              <a:t>?</a:t>
            </a:r>
            <a:endParaRPr lang="ja-JP" kern="100" dirty="0">
              <a:effectLst/>
              <a:ea typeface="ＭＳ 明朝" panose="02020609040205080304" pitchFamily="17" charset="-128"/>
              <a:cs typeface="Cordia New" panose="020B0304020202020204" pitchFamily="34" charset="-34"/>
            </a:endParaRPr>
          </a:p>
        </p:txBody>
      </p:sp>
      <p:grpSp>
        <p:nvGrpSpPr>
          <p:cNvPr id="9" name="グループ化 8"/>
          <p:cNvGrpSpPr/>
          <p:nvPr/>
        </p:nvGrpSpPr>
        <p:grpSpPr>
          <a:xfrm>
            <a:off x="3648270" y="2136314"/>
            <a:ext cx="3438358" cy="1864447"/>
            <a:chOff x="3491554" y="2005651"/>
            <a:chExt cx="3438358" cy="1864447"/>
          </a:xfrm>
        </p:grpSpPr>
        <p:sp>
          <p:nvSpPr>
            <p:cNvPr id="4" name="角丸四角形吹き出し 3139"/>
            <p:cNvSpPr>
              <a:spLocks noChangeArrowheads="1"/>
            </p:cNvSpPr>
            <p:nvPr/>
          </p:nvSpPr>
          <p:spPr bwMode="auto">
            <a:xfrm>
              <a:off x="3491554" y="2005651"/>
              <a:ext cx="3438358" cy="1864447"/>
            </a:xfrm>
            <a:prstGeom prst="wedgeRoundRectCallout">
              <a:avLst>
                <a:gd name="adj1" fmla="val 65481"/>
                <a:gd name="adj2" fmla="val 32322"/>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ja-JP" altLang="ja-JP" sz="2400" b="0" i="0" u="none" strike="noStrike" cap="none" normalizeH="0" baseline="0" dirty="0">
                  <a:ln>
                    <a:noFill/>
                  </a:ln>
                  <a:solidFill>
                    <a:srgbClr val="000000"/>
                  </a:solidFill>
                  <a:effectLst/>
                  <a:cs typeface="Arial" panose="020B0604020202020204" pitchFamily="34" charset="0"/>
                </a:rPr>
                <a:t>（</a:t>
              </a:r>
              <a:r>
                <a:rPr kumimoji="0" lang="en-US" altLang="ja-JP" b="0" i="0" u="none" strike="noStrike" cap="none" normalizeH="0" baseline="0" dirty="0">
                  <a:ln>
                    <a:noFill/>
                  </a:ln>
                  <a:solidFill>
                    <a:srgbClr val="000000"/>
                  </a:solidFill>
                  <a:effectLst/>
                  <a:cs typeface="Arial" panose="020B0604020202020204" pitchFamily="34" charset="0"/>
                </a:rPr>
                <a:t>5</a:t>
              </a:r>
              <a:r>
                <a:rPr kumimoji="0" lang="ja-JP" altLang="en-US" b="0" i="0" u="none" strike="noStrike" cap="none" normalizeH="0" baseline="0" dirty="0">
                  <a:ln>
                    <a:noFill/>
                  </a:ln>
                  <a:solidFill>
                    <a:srgbClr val="000000"/>
                  </a:solidFill>
                  <a:effectLst/>
                  <a:cs typeface="Arial" panose="020B0604020202020204" pitchFamily="34" charset="0"/>
                </a:rPr>
                <a:t>じ）です。   </a:t>
              </a:r>
              <a:endParaRPr kumimoji="0" lang="en-US" altLang="ja-JP" b="0" i="0" u="none" strike="noStrike" cap="none" normalizeH="0" baseline="0" dirty="0">
                <a:ln>
                  <a:noFill/>
                </a:ln>
                <a:solidFill>
                  <a:srgbClr val="000000"/>
                </a:solidFill>
                <a:effectLst/>
                <a:cs typeface="Arial" panose="020B0604020202020204" pitchFamily="34" charset="0"/>
              </a:endParaRPr>
            </a:p>
            <a:p>
              <a:r>
                <a:rPr kumimoji="0" lang="en-US" altLang="ja-JP" dirty="0">
                  <a:solidFill>
                    <a:srgbClr val="000000"/>
                  </a:solidFill>
                  <a:cs typeface="Arial" panose="020B0604020202020204" pitchFamily="34" charset="0"/>
                </a:rPr>
                <a:t>(</a:t>
              </a:r>
              <a:r>
                <a:rPr kumimoji="0" lang="en-US" altLang="ja-JP" dirty="0">
                  <a:solidFill>
                    <a:srgbClr val="000000"/>
                  </a:solidFill>
                  <a:latin typeface="+mn-lt"/>
                  <a:cs typeface="Arial" panose="020B0604020202020204" pitchFamily="34" charset="0"/>
                </a:rPr>
                <a:t>Go-</a:t>
              </a:r>
              <a:r>
                <a:rPr kumimoji="0" lang="en-US" altLang="ja-JP" dirty="0" err="1">
                  <a:solidFill>
                    <a:srgbClr val="000000"/>
                  </a:solidFill>
                  <a:latin typeface="+mn-lt"/>
                  <a:cs typeface="Arial" panose="020B0604020202020204" pitchFamily="34" charset="0"/>
                </a:rPr>
                <a:t>ji</a:t>
              </a:r>
              <a:r>
                <a:rPr kumimoji="0" lang="en-US" altLang="ja-JP" dirty="0">
                  <a:solidFill>
                    <a:srgbClr val="000000"/>
                  </a:solidFill>
                  <a:latin typeface="+mn-lt"/>
                  <a:cs typeface="Arial" panose="020B0604020202020204" pitchFamily="34" charset="0"/>
                </a:rPr>
                <a:t>) </a:t>
              </a:r>
              <a:r>
                <a:rPr kumimoji="0" lang="en-US" altLang="ja-JP" dirty="0" err="1">
                  <a:solidFill>
                    <a:srgbClr val="000000"/>
                  </a:solidFill>
                  <a:latin typeface="+mn-lt"/>
                  <a:cs typeface="Arial" panose="020B0604020202020204" pitchFamily="34" charset="0"/>
                </a:rPr>
                <a:t>desu</a:t>
              </a:r>
              <a:r>
                <a:rPr kumimoji="0" lang="en-US" altLang="ja-JP" dirty="0">
                  <a:solidFill>
                    <a:srgbClr val="000000"/>
                  </a:solidFill>
                  <a:latin typeface="+mn-lt"/>
                  <a:cs typeface="Arial" panose="020B0604020202020204" pitchFamily="34" charset="0"/>
                </a:rPr>
                <a:t>. </a:t>
              </a:r>
            </a:p>
            <a:p>
              <a:r>
                <a:rPr kumimoji="0" lang="en-US" altLang="ja-JP" dirty="0">
                  <a:solidFill>
                    <a:srgbClr val="000000"/>
                  </a:solidFill>
                  <a:latin typeface="+mn-lt"/>
                  <a:cs typeface="Arial" panose="020B0604020202020204" pitchFamily="34" charset="0"/>
                </a:rPr>
                <a:t> </a:t>
              </a:r>
            </a:p>
            <a:p>
              <a:r>
                <a:rPr kumimoji="0" lang="ja-JP" altLang="en-US" dirty="0">
                  <a:solidFill>
                    <a:srgbClr val="000000"/>
                  </a:solidFill>
                  <a:cs typeface="Arial" panose="020B0604020202020204" pitchFamily="34" charset="0"/>
                </a:rPr>
                <a:t>（</a:t>
              </a:r>
              <a:r>
                <a:rPr kumimoji="0" lang="en-US" altLang="ja-JP" dirty="0">
                  <a:solidFill>
                    <a:srgbClr val="000000"/>
                  </a:solidFill>
                  <a:cs typeface="Arial" panose="020B0604020202020204" pitchFamily="34" charset="0"/>
                </a:rPr>
                <a:t>5</a:t>
              </a:r>
              <a:r>
                <a:rPr kumimoji="0" lang="ja-JP" altLang="en-US" dirty="0">
                  <a:solidFill>
                    <a:srgbClr val="000000"/>
                  </a:solidFill>
                  <a:cs typeface="Arial" panose="020B0604020202020204" pitchFamily="34" charset="0"/>
                </a:rPr>
                <a:t>じ）に　（おきます）。</a:t>
              </a:r>
              <a:endParaRPr kumimoji="0" lang="ja-JP" altLang="en-US" b="0" i="0" u="none" strike="noStrike" cap="none" normalizeH="0" baseline="0" dirty="0">
                <a:ln>
                  <a:noFill/>
                </a:ln>
                <a:solidFill>
                  <a:schemeClr val="tx1"/>
                </a:solidFill>
                <a:effectLst/>
                <a:cs typeface="Arial" panose="020B0604020202020204" pitchFamily="34" charset="0"/>
              </a:endParaRPr>
            </a:p>
            <a:p>
              <a:r>
                <a:rPr kumimoji="0" lang="en-US" altLang="ja-JP" b="0" i="0" u="none" strike="noStrike" cap="none" normalizeH="0" baseline="0" dirty="0">
                  <a:ln>
                    <a:noFill/>
                  </a:ln>
                  <a:solidFill>
                    <a:srgbClr val="000000"/>
                  </a:solidFill>
                  <a:effectLst/>
                  <a:latin typeface="+mn-lt"/>
                  <a:cs typeface="Arial" panose="020B0604020202020204" pitchFamily="34" charset="0"/>
                </a:rPr>
                <a:t>(</a:t>
              </a:r>
              <a:r>
                <a:rPr kumimoji="0" lang="en-US" altLang="ja-JP" dirty="0">
                  <a:solidFill>
                    <a:srgbClr val="000000"/>
                  </a:solidFill>
                  <a:latin typeface="+mn-lt"/>
                  <a:cs typeface="Arial" panose="020B0604020202020204" pitchFamily="34" charset="0"/>
                </a:rPr>
                <a:t>Go-</a:t>
              </a:r>
              <a:r>
                <a:rPr kumimoji="0" lang="en-US" altLang="ja-JP" dirty="0" err="1">
                  <a:solidFill>
                    <a:srgbClr val="000000"/>
                  </a:solidFill>
                  <a:latin typeface="+mn-lt"/>
                  <a:cs typeface="Arial" panose="020B0604020202020204" pitchFamily="34" charset="0"/>
                </a:rPr>
                <a:t>ji</a:t>
              </a:r>
              <a:r>
                <a:rPr kumimoji="0" lang="en-US" altLang="ja-JP" dirty="0">
                  <a:solidFill>
                    <a:srgbClr val="000000"/>
                  </a:solidFill>
                  <a:latin typeface="+mn-lt"/>
                  <a:cs typeface="Arial" panose="020B0604020202020204" pitchFamily="34" charset="0"/>
                </a:rPr>
                <a:t>) </a:t>
              </a:r>
              <a:r>
                <a:rPr kumimoji="0" lang="en-US" altLang="ja-JP" dirty="0" err="1">
                  <a:solidFill>
                    <a:srgbClr val="000000"/>
                  </a:solidFill>
                  <a:latin typeface="+mn-lt"/>
                  <a:cs typeface="Arial" panose="020B0604020202020204" pitchFamily="34" charset="0"/>
                </a:rPr>
                <a:t>ni</a:t>
              </a:r>
              <a:r>
                <a:rPr kumimoji="0" lang="en-US" altLang="ja-JP" dirty="0">
                  <a:solidFill>
                    <a:srgbClr val="000000"/>
                  </a:solidFill>
                  <a:latin typeface="+mn-lt"/>
                  <a:cs typeface="Arial" panose="020B0604020202020204" pitchFamily="34" charset="0"/>
                </a:rPr>
                <a:t> </a:t>
              </a:r>
              <a:r>
                <a:rPr kumimoji="0" lang="en-US" altLang="ja-JP" dirty="0" err="1">
                  <a:solidFill>
                    <a:srgbClr val="000000"/>
                  </a:solidFill>
                  <a:latin typeface="+mn-lt"/>
                  <a:cs typeface="Arial" panose="020B0604020202020204" pitchFamily="34" charset="0"/>
                </a:rPr>
                <a:t>okimasu</a:t>
              </a:r>
              <a:r>
                <a:rPr kumimoji="0" lang="en-US" altLang="ja-JP" dirty="0">
                  <a:solidFill>
                    <a:srgbClr val="000000"/>
                  </a:solidFill>
                  <a:latin typeface="+mn-lt"/>
                  <a:cs typeface="Arial" panose="020B0604020202020204" pitchFamily="34" charset="0"/>
                </a:rPr>
                <a:t>. </a:t>
              </a:r>
            </a:p>
            <a:p>
              <a:r>
                <a:rPr lang="en-US" altLang="ja-JP" dirty="0" err="1">
                  <a:solidFill>
                    <a:srgbClr val="000000"/>
                  </a:solidFill>
                  <a:latin typeface="+mn-lt"/>
                  <a:cs typeface="Arial" panose="020B0604020202020204" pitchFamily="34" charset="0"/>
                </a:rPr>
                <a:t>Bangun</a:t>
              </a:r>
              <a:r>
                <a:rPr lang="en-US" altLang="ja-JP" dirty="0">
                  <a:solidFill>
                    <a:srgbClr val="000000"/>
                  </a:solidFill>
                  <a:latin typeface="+mn-lt"/>
                  <a:cs typeface="Arial" panose="020B0604020202020204" pitchFamily="34" charset="0"/>
                </a:rPr>
                <a:t> jam 5</a:t>
              </a:r>
              <a:endParaRPr kumimoji="0" lang="en-US" altLang="ja-JP" dirty="0">
                <a:latin typeface="+mn-lt"/>
                <a:cs typeface="Arial" panose="020B0604020202020204" pitchFamily="34" charset="0"/>
              </a:endParaRPr>
            </a:p>
          </p:txBody>
        </p:sp>
        <p:cxnSp>
          <p:nvCxnSpPr>
            <p:cNvPr id="8" name="直線コネクタ 7"/>
            <p:cNvCxnSpPr/>
            <p:nvPr/>
          </p:nvCxnSpPr>
          <p:spPr>
            <a:xfrm>
              <a:off x="3563888" y="2937874"/>
              <a:ext cx="3168352" cy="0"/>
            </a:xfrm>
            <a:prstGeom prst="line">
              <a:avLst/>
            </a:prstGeom>
            <a:ln w="19050">
              <a:solidFill>
                <a:srgbClr val="7CAF83"/>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グループ化 15"/>
          <p:cNvGrpSpPr/>
          <p:nvPr/>
        </p:nvGrpSpPr>
        <p:grpSpPr>
          <a:xfrm>
            <a:off x="4538877" y="4927815"/>
            <a:ext cx="3404015" cy="1813553"/>
            <a:chOff x="4538877" y="4927815"/>
            <a:chExt cx="3404015" cy="1813553"/>
          </a:xfrm>
        </p:grpSpPr>
        <p:sp>
          <p:nvSpPr>
            <p:cNvPr id="5" name="角丸四角形吹き出し 52"/>
            <p:cNvSpPr>
              <a:spLocks noChangeArrowheads="1"/>
            </p:cNvSpPr>
            <p:nvPr/>
          </p:nvSpPr>
          <p:spPr bwMode="auto">
            <a:xfrm>
              <a:off x="4538877" y="4927815"/>
              <a:ext cx="3404015" cy="1813553"/>
            </a:xfrm>
            <a:prstGeom prst="wedgeRoundRectCallout">
              <a:avLst>
                <a:gd name="adj1" fmla="val 35973"/>
                <a:gd name="adj2" fmla="val -71896"/>
                <a:gd name="adj3" fmla="val 16667"/>
              </a:avLst>
            </a:prstGeom>
            <a:ln w="19050">
              <a:solidFill>
                <a:srgbClr val="7CAF83"/>
              </a:solidFill>
              <a:prstDash val="dash"/>
              <a:headEnd/>
              <a:tailEnd/>
            </a:ln>
          </p:spPr>
          <p:style>
            <a:lnRef idx="2">
              <a:schemeClr val="accent1"/>
            </a:lnRef>
            <a:fillRef idx="1">
              <a:schemeClr val="lt1"/>
            </a:fillRef>
            <a:effectRef idx="0">
              <a:schemeClr val="accent1"/>
            </a:effectRef>
            <a:fontRef idx="minor">
              <a:schemeClr val="dk1"/>
            </a:fontRef>
          </p:style>
          <p:txBody>
            <a:bodyPr vert="horz" wrap="square" lIns="50400" tIns="50400" rIns="50400" bIns="50400" numCol="1" anchor="ctr" anchorCtr="0" compatLnSpc="1">
              <a:prstTxWarp prst="textNoShape">
                <a:avLst/>
              </a:prstTxWarp>
            </a:bodyPr>
            <a:lstStyle>
              <a:lvl1pPr indent="635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ts val="2600"/>
                </a:lnSpc>
              </a:pPr>
              <a:r>
                <a:rPr kumimoji="0" lang="ja-JP" altLang="ja-JP" sz="2400" b="0" i="0" u="none" strike="noStrike" cap="none" normalizeH="0" baseline="0" dirty="0">
                  <a:ln>
                    <a:noFill/>
                  </a:ln>
                  <a:solidFill>
                    <a:srgbClr val="000000"/>
                  </a:solidFill>
                  <a:effectLst/>
                  <a:latin typeface="+mn-ea"/>
                  <a:cs typeface="Cordia New" panose="020B0304020202020204" pitchFamily="34" charset="-34"/>
                </a:rPr>
                <a:t>（</a:t>
              </a:r>
              <a:r>
                <a:rPr kumimoji="0" lang="en-US" altLang="ja-JP" b="0" i="0" u="none" strike="noStrike" cap="none" normalizeH="0" baseline="0" dirty="0">
                  <a:ln>
                    <a:noFill/>
                  </a:ln>
                  <a:solidFill>
                    <a:srgbClr val="000000"/>
                  </a:solidFill>
                  <a:effectLst/>
                  <a:latin typeface="+mn-ea"/>
                  <a:cs typeface="Cordia New" panose="020B0304020202020204" pitchFamily="34" charset="-34"/>
                </a:rPr>
                <a:t>7</a:t>
              </a:r>
              <a:r>
                <a:rPr kumimoji="0" lang="ja-JP" altLang="en-US" b="0" i="0" u="none" strike="noStrike" cap="none" normalizeH="0" baseline="0" dirty="0">
                  <a:ln>
                    <a:noFill/>
                  </a:ln>
                  <a:solidFill>
                    <a:srgbClr val="000000"/>
                  </a:solidFill>
                  <a:effectLst/>
                  <a:latin typeface="+mn-ea"/>
                  <a:cs typeface="Cordia New" panose="020B0304020202020204" pitchFamily="34" charset="-34"/>
                </a:rPr>
                <a:t>じかん）です。  </a:t>
              </a:r>
              <a:endParaRPr kumimoji="0" lang="en-US" altLang="ja-JP" b="0" i="0" u="none" strike="noStrike" cap="none" normalizeH="0" baseline="0" dirty="0">
                <a:ln>
                  <a:noFill/>
                </a:ln>
                <a:solidFill>
                  <a:srgbClr val="000000"/>
                </a:solidFill>
                <a:effectLst/>
                <a:latin typeface="+mn-ea"/>
                <a:cs typeface="Cordia New" panose="020B0304020202020204" pitchFamily="34" charset="-34"/>
              </a:endParaRPr>
            </a:p>
            <a:p>
              <a:pPr>
                <a:lnSpc>
                  <a:spcPts val="2600"/>
                </a:lnSpc>
              </a:pPr>
              <a:r>
                <a:rPr kumimoji="0" lang="en-US" altLang="ja-JP" dirty="0">
                  <a:solidFill>
                    <a:srgbClr val="000000"/>
                  </a:solidFill>
                  <a:latin typeface="+mn-lt"/>
                  <a:ea typeface="HGS教科書体" panose="02020600000000000000" pitchFamily="18" charset="-128"/>
                  <a:cs typeface="Arial" panose="020B0604020202020204" pitchFamily="34" charset="0"/>
                </a:rPr>
                <a:t>(</a:t>
              </a:r>
              <a:r>
                <a:rPr kumimoji="0" lang="en-US" altLang="ja-JP" dirty="0" err="1">
                  <a:solidFill>
                    <a:srgbClr val="000000"/>
                  </a:solidFill>
                  <a:latin typeface="+mn-lt"/>
                  <a:ea typeface="HGS教科書体" panose="02020600000000000000" pitchFamily="18" charset="-128"/>
                  <a:cs typeface="Arial" panose="020B0604020202020204" pitchFamily="34" charset="0"/>
                </a:rPr>
                <a:t>Shichi-jikan</a:t>
              </a:r>
              <a:r>
                <a:rPr kumimoji="0" lang="en-US" altLang="ja-JP" dirty="0">
                  <a:solidFill>
                    <a:srgbClr val="000000"/>
                  </a:solidFill>
                  <a:latin typeface="+mn-lt"/>
                  <a:ea typeface="HGS教科書体" panose="02020600000000000000" pitchFamily="18" charset="-128"/>
                  <a:cs typeface="Arial" panose="020B0604020202020204" pitchFamily="34" charset="0"/>
                </a:rPr>
                <a:t>)  </a:t>
              </a:r>
              <a:r>
                <a:rPr kumimoji="0" lang="en-US" altLang="ja-JP" dirty="0" err="1">
                  <a:solidFill>
                    <a:srgbClr val="000000"/>
                  </a:solidFill>
                  <a:latin typeface="+mn-lt"/>
                  <a:ea typeface="HGS教科書体" panose="02020600000000000000" pitchFamily="18" charset="-128"/>
                  <a:cs typeface="Arial" panose="020B0604020202020204" pitchFamily="34" charset="0"/>
                </a:rPr>
                <a:t>desu</a:t>
              </a:r>
              <a:r>
                <a:rPr kumimoji="0" lang="ja-JP" altLang="en-US" dirty="0" err="1">
                  <a:solidFill>
                    <a:srgbClr val="000000"/>
                  </a:solidFill>
                  <a:latin typeface="+mn-lt"/>
                  <a:ea typeface="HGS教科書体" panose="02020600000000000000" pitchFamily="18" charset="-128"/>
                  <a:cs typeface="Arial" panose="020B0604020202020204" pitchFamily="34" charset="0"/>
                </a:rPr>
                <a:t>．</a:t>
              </a:r>
              <a:endParaRPr kumimoji="0" lang="en-US" altLang="ja-JP" dirty="0">
                <a:solidFill>
                  <a:srgbClr val="000000"/>
                </a:solidFill>
                <a:latin typeface="+mn-lt"/>
                <a:ea typeface="HGS教科書体" panose="02020600000000000000" pitchFamily="18" charset="-128"/>
                <a:cs typeface="Arial" panose="020B0604020202020204" pitchFamily="34" charset="0"/>
              </a:endParaRPr>
            </a:p>
            <a:p>
              <a:pPr>
                <a:lnSpc>
                  <a:spcPts val="2600"/>
                </a:lnSpc>
              </a:pPr>
              <a:endParaRPr kumimoji="0" lang="en-US" altLang="ja-JP" dirty="0">
                <a:solidFill>
                  <a:srgbClr val="000000"/>
                </a:solidFill>
                <a:latin typeface="+mn-lt"/>
                <a:ea typeface="HGS教科書体" panose="02020600000000000000" pitchFamily="18" charset="-128"/>
                <a:cs typeface="Arial" panose="020B0604020202020204" pitchFamily="34" charset="0"/>
              </a:endParaRPr>
            </a:p>
            <a:p>
              <a:pPr>
                <a:lnSpc>
                  <a:spcPts val="2600"/>
                </a:lnSpc>
              </a:pPr>
              <a:r>
                <a:rPr kumimoji="0" lang="ja-JP" altLang="en-US" dirty="0">
                  <a:solidFill>
                    <a:srgbClr val="000000"/>
                  </a:solidFill>
                  <a:latin typeface="+mn-ea"/>
                  <a:cs typeface="Cordia New" panose="020B0304020202020204" pitchFamily="34" charset="-34"/>
                </a:rPr>
                <a:t>（</a:t>
              </a:r>
              <a:r>
                <a:rPr kumimoji="0" lang="en-US" altLang="ja-JP" dirty="0">
                  <a:solidFill>
                    <a:srgbClr val="000000"/>
                  </a:solidFill>
                  <a:latin typeface="+mn-ea"/>
                  <a:cs typeface="Cordia New" panose="020B0304020202020204" pitchFamily="34" charset="-34"/>
                </a:rPr>
                <a:t>7</a:t>
              </a:r>
              <a:r>
                <a:rPr kumimoji="0" lang="ja-JP" altLang="en-US" dirty="0">
                  <a:solidFill>
                    <a:srgbClr val="000000"/>
                  </a:solidFill>
                  <a:latin typeface="+mn-ea"/>
                  <a:cs typeface="Cordia New" panose="020B0304020202020204" pitchFamily="34" charset="-34"/>
                </a:rPr>
                <a:t>じかん）（ねます）。</a:t>
              </a:r>
              <a:endParaRPr kumimoji="0" lang="ja-JP" altLang="en-US" b="0" i="0" u="none" strike="noStrike" cap="none" normalizeH="0" baseline="0" dirty="0">
                <a:ln>
                  <a:noFill/>
                </a:ln>
                <a:solidFill>
                  <a:schemeClr val="tx1"/>
                </a:solidFill>
                <a:effectLst/>
                <a:latin typeface="+mn-ea"/>
              </a:endParaRPr>
            </a:p>
            <a:p>
              <a:pPr>
                <a:lnSpc>
                  <a:spcPts val="2600"/>
                </a:lnSpc>
              </a:pPr>
              <a:r>
                <a:rPr kumimoji="0" lang="en-US" altLang="ja-JP" b="0" i="0" u="none" strike="noStrike" cap="none" normalizeH="0" baseline="0" dirty="0">
                  <a:ln>
                    <a:noFill/>
                  </a:ln>
                  <a:solidFill>
                    <a:srgbClr val="000000"/>
                  </a:solidFill>
                  <a:effectLst/>
                  <a:latin typeface="+mn-lt"/>
                  <a:ea typeface="HGS教科書体" panose="02020600000000000000" pitchFamily="18" charset="-128"/>
                  <a:cs typeface="Arial" panose="020B0604020202020204" pitchFamily="34" charset="0"/>
                </a:rPr>
                <a:t>(</a:t>
              </a:r>
              <a:r>
                <a:rPr kumimoji="0" lang="en-US" altLang="ja-JP" dirty="0" err="1">
                  <a:solidFill>
                    <a:srgbClr val="000000"/>
                  </a:solidFill>
                  <a:latin typeface="+mn-lt"/>
                  <a:ea typeface="HGS教科書体" panose="02020600000000000000" pitchFamily="18" charset="-128"/>
                  <a:cs typeface="Arial" panose="020B0604020202020204" pitchFamily="34" charset="0"/>
                </a:rPr>
                <a:t>Shichi-jikan</a:t>
              </a:r>
              <a:r>
                <a:rPr kumimoji="0" lang="en-US" altLang="ja-JP" dirty="0">
                  <a:solidFill>
                    <a:srgbClr val="000000"/>
                  </a:solidFill>
                  <a:latin typeface="+mn-lt"/>
                  <a:ea typeface="HGS教科書体" panose="02020600000000000000" pitchFamily="18" charset="-128"/>
                  <a:cs typeface="Arial" panose="020B0604020202020204" pitchFamily="34" charset="0"/>
                </a:rPr>
                <a:t>)   </a:t>
              </a:r>
              <a:r>
                <a:rPr kumimoji="0" lang="en-US" altLang="ja-JP" dirty="0" err="1">
                  <a:solidFill>
                    <a:srgbClr val="000000"/>
                  </a:solidFill>
                  <a:latin typeface="+mn-lt"/>
                  <a:ea typeface="HGS教科書体" panose="02020600000000000000" pitchFamily="18" charset="-128"/>
                  <a:cs typeface="Arial" panose="020B0604020202020204" pitchFamily="34" charset="0"/>
                </a:rPr>
                <a:t>nemasu</a:t>
              </a:r>
              <a:r>
                <a:rPr kumimoji="0" lang="en-US" altLang="ja-JP" dirty="0">
                  <a:solidFill>
                    <a:srgbClr val="000000"/>
                  </a:solidFill>
                  <a:latin typeface="+mn-lt"/>
                  <a:ea typeface="HGS教科書体" panose="02020600000000000000" pitchFamily="18" charset="-128"/>
                  <a:cs typeface="Arial" panose="020B0604020202020204" pitchFamily="34" charset="0"/>
                </a:rPr>
                <a:t>.</a:t>
              </a:r>
            </a:p>
            <a:p>
              <a:pPr>
                <a:lnSpc>
                  <a:spcPts val="2600"/>
                </a:lnSpc>
              </a:pPr>
              <a:r>
                <a:rPr lang="en-US" altLang="ja-JP" dirty="0">
                  <a:solidFill>
                    <a:srgbClr val="000000"/>
                  </a:solidFill>
                  <a:latin typeface="+mn-lt"/>
                  <a:ea typeface="HGS教科書体" panose="02020600000000000000" pitchFamily="18" charset="-128"/>
                  <a:cs typeface="Arial" panose="020B0604020202020204" pitchFamily="34" charset="0"/>
                </a:rPr>
                <a:t>7 Jam </a:t>
              </a:r>
              <a:endParaRPr kumimoji="0" lang="en-US" altLang="ja-JP" dirty="0">
                <a:latin typeface="+mn-lt"/>
              </a:endParaRPr>
            </a:p>
          </p:txBody>
        </p:sp>
        <p:cxnSp>
          <p:nvCxnSpPr>
            <p:cNvPr id="15" name="直線コネクタ 14"/>
            <p:cNvCxnSpPr/>
            <p:nvPr/>
          </p:nvCxnSpPr>
          <p:spPr>
            <a:xfrm>
              <a:off x="4662628" y="5844116"/>
              <a:ext cx="3168352" cy="0"/>
            </a:xfrm>
            <a:prstGeom prst="line">
              <a:avLst/>
            </a:prstGeom>
            <a:ln w="19050">
              <a:solidFill>
                <a:srgbClr val="7CAF83"/>
              </a:solidFill>
              <a:prstDash val="dash"/>
            </a:ln>
          </p:spPr>
          <p:style>
            <a:lnRef idx="1">
              <a:schemeClr val="accent1"/>
            </a:lnRef>
            <a:fillRef idx="0">
              <a:schemeClr val="accent1"/>
            </a:fillRef>
            <a:effectRef idx="0">
              <a:schemeClr val="accent1"/>
            </a:effectRef>
            <a:fontRef idx="minor">
              <a:schemeClr val="tx1"/>
            </a:fontRef>
          </p:style>
        </p:cxnSp>
      </p:grpSp>
      <p:pic>
        <p:nvPicPr>
          <p:cNvPr id="13" name="2005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extLst>
              <a:ext uri="{28A0092B-C50C-407E-A947-70E740481C1C}">
                <a14:useLocalDpi xmlns:a14="http://schemas.microsoft.com/office/drawing/2010/main" val="0"/>
              </a:ext>
            </a:extLst>
          </a:blip>
          <a:stretch>
            <a:fillRect/>
          </a:stretch>
        </p:blipFill>
        <p:spPr>
          <a:xfrm>
            <a:off x="611600" y="1637639"/>
            <a:ext cx="360000" cy="360000"/>
          </a:xfrm>
          <a:prstGeom prst="rect">
            <a:avLst/>
          </a:prstGeom>
        </p:spPr>
      </p:pic>
      <p:pic>
        <p:nvPicPr>
          <p:cNvPr id="17" name="20050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cstate="print">
            <a:extLst>
              <a:ext uri="{28A0092B-C50C-407E-A947-70E740481C1C}">
                <a14:useLocalDpi xmlns:a14="http://schemas.microsoft.com/office/drawing/2010/main" val="0"/>
              </a:ext>
            </a:extLst>
          </a:blip>
          <a:stretch>
            <a:fillRect/>
          </a:stretch>
        </p:blipFill>
        <p:spPr>
          <a:xfrm>
            <a:off x="602075" y="4149120"/>
            <a:ext cx="360000" cy="360000"/>
          </a:xfrm>
          <a:prstGeom prst="rect">
            <a:avLst/>
          </a:prstGeom>
        </p:spPr>
      </p:pic>
      <p:grpSp>
        <p:nvGrpSpPr>
          <p:cNvPr id="20" name="グループ化 19"/>
          <p:cNvGrpSpPr/>
          <p:nvPr/>
        </p:nvGrpSpPr>
        <p:grpSpPr>
          <a:xfrm>
            <a:off x="0" y="164411"/>
            <a:ext cx="9130340" cy="448021"/>
            <a:chOff x="0" y="164411"/>
            <a:chExt cx="9130340" cy="448021"/>
          </a:xfrm>
        </p:grpSpPr>
        <p:pic>
          <p:nvPicPr>
            <p:cNvPr id="21"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74694" y="164411"/>
              <a:ext cx="855646" cy="448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71163" y="233000"/>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232999"/>
              <a:ext cx="4505912" cy="257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4" name="タイトル 1"/>
          <p:cNvSpPr txBox="1">
            <a:spLocks/>
          </p:cNvSpPr>
          <p:nvPr/>
        </p:nvSpPr>
        <p:spPr>
          <a:xfrm>
            <a:off x="530580" y="274082"/>
            <a:ext cx="7895618" cy="108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500" dirty="0">
                <a:latin typeface="+mj-ea"/>
              </a:rPr>
              <a:t>はなしましょう　</a:t>
            </a:r>
            <a:r>
              <a:rPr lang="en-US" altLang="ja-JP" sz="3500" dirty="0">
                <a:latin typeface="+mj-ea"/>
              </a:rPr>
              <a:t>1</a:t>
            </a:r>
            <a:r>
              <a:rPr lang="ja-JP" altLang="en-US" sz="3500" dirty="0">
                <a:latin typeface="+mj-ea"/>
              </a:rPr>
              <a:t>②</a:t>
            </a:r>
            <a:endParaRPr lang="ja-JP" altLang="en-US" sz="3500" dirty="0">
              <a:solidFill>
                <a:srgbClr val="FF0000"/>
              </a:solidFill>
              <a:latin typeface="+mj-ea"/>
            </a:endParaRPr>
          </a:p>
        </p:txBody>
      </p:sp>
      <p:pic>
        <p:nvPicPr>
          <p:cNvPr id="25"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2553841"/>
            <a:ext cx="923925"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73761" y="3584331"/>
            <a:ext cx="9048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31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3"/>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9467" fill="hold"/>
                                        <p:tgtEl>
                                          <p:spTgt spid="13"/>
                                        </p:tgtEl>
                                      </p:cBhvr>
                                    </p:cmd>
                                  </p:childTnLst>
                                </p:cTn>
                              </p:par>
                            </p:childTnLst>
                          </p:cTn>
                        </p:par>
                      </p:childTnLst>
                    </p:cTn>
                  </p:par>
                </p:childTnLst>
              </p:cTn>
              <p:nextCondLst>
                <p:cond evt="onClick" delay="0">
                  <p:tgtEl>
                    <p:spTgt spid="13"/>
                  </p:tgtEl>
                </p:cond>
              </p:nextCondLst>
            </p:seq>
            <p:audio>
              <p:cMediaNode vol="80000">
                <p:cTn id="28" fill="hold" display="0">
                  <p:stCondLst>
                    <p:cond delay="indefinite"/>
                  </p:stCondLst>
                  <p:endCondLst>
                    <p:cond evt="onStopAudio" delay="0">
                      <p:tgtEl>
                        <p:sldTgt/>
                      </p:tgtEl>
                    </p:cond>
                  </p:endCondLst>
                </p:cTn>
                <p:tgtEl>
                  <p:spTgt spid="13"/>
                </p:tgtEl>
              </p:cMediaNode>
            </p:audio>
            <p:seq concurrent="1" nextAc="seek">
              <p:cTn id="29" restart="whenNotActive" fill="hold" evtFilter="cancelBubble" nodeType="interactiveSeq">
                <p:stCondLst>
                  <p:cond evt="onClick" delay="0">
                    <p:tgtEl>
                      <p:spTgt spid="17"/>
                    </p:tgtEl>
                  </p:cond>
                </p:stCondLst>
                <p:endSync evt="end" delay="0">
                  <p:rtn val="all"/>
                </p:endSync>
                <p:childTnLst>
                  <p:par>
                    <p:cTn id="30" fill="hold">
                      <p:stCondLst>
                        <p:cond delay="0"/>
                      </p:stCondLst>
                      <p:childTnLst>
                        <p:par>
                          <p:cTn id="31" fill="hold">
                            <p:stCondLst>
                              <p:cond delay="0"/>
                            </p:stCondLst>
                            <p:childTnLst>
                              <p:par>
                                <p:cTn id="32" presetID="1" presetClass="mediacall" presetSubtype="0" fill="hold" nodeType="clickEffect">
                                  <p:stCondLst>
                                    <p:cond delay="0"/>
                                  </p:stCondLst>
                                  <p:childTnLst>
                                    <p:cmd type="call" cmd="playFrom(0.0)">
                                      <p:cBhvr>
                                        <p:cTn id="33" dur="9441" fill="hold"/>
                                        <p:tgtEl>
                                          <p:spTgt spid="17"/>
                                        </p:tgtEl>
                                      </p:cBhvr>
                                    </p:cmd>
                                  </p:childTnLst>
                                </p:cTn>
                              </p:par>
                            </p:childTnLst>
                          </p:cTn>
                        </p:par>
                      </p:childTnLst>
                    </p:cTn>
                  </p:par>
                </p:childTnLst>
              </p:cTn>
              <p:nextCondLst>
                <p:cond evt="onClick" delay="0">
                  <p:tgtEl>
                    <p:spTgt spid="17"/>
                  </p:tgtEl>
                </p:cond>
              </p:nextCondLst>
            </p:seq>
            <p:audio>
              <p:cMediaNode vol="80000">
                <p:cTn id="34" fill="hold" display="0">
                  <p:stCondLst>
                    <p:cond delay="indefinite"/>
                  </p:stCondLst>
                  <p:endCondLst>
                    <p:cond evt="onStopAudio" delay="0">
                      <p:tgtEl>
                        <p:sldTgt/>
                      </p:tgtEl>
                    </p:cond>
                  </p:endCondLst>
                </p:cTn>
                <p:tgtEl>
                  <p:spTgt spid="17"/>
                </p:tgtEl>
              </p:cMediaNode>
            </p:audio>
          </p:childTnLst>
        </p:cTn>
      </p:par>
    </p:tnLst>
    <p:bldLst>
      <p:bldP spid="6" grpId="0" animBg="1"/>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115</TotalTime>
  <Words>1793</Words>
  <Application>Microsoft Office PowerPoint</Application>
  <PresentationFormat>On-screen Show (4:3)</PresentationFormat>
  <Paragraphs>267</Paragraphs>
  <Slides>18</Slides>
  <Notes>17</Notes>
  <HiddenSlides>0</HiddenSlides>
  <MMClips>34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HGS明朝B</vt:lpstr>
      <vt:lpstr>ＭＳ ゴシック</vt:lpstr>
      <vt:lpstr>Arial</vt:lpstr>
      <vt:lpstr>Book Antiqua</vt:lpstr>
      <vt:lpstr>Calibri</vt:lpstr>
      <vt:lpstr>Century</vt:lpstr>
      <vt:lpstr>Century Gothic</vt:lpstr>
      <vt:lpstr>Apothecary</vt:lpstr>
      <vt:lpstr>MAINICHI NO SEIKATSU</vt:lpstr>
      <vt:lpstr>PowerPoint Presentation</vt:lpstr>
      <vt:lpstr>きいて　いいましょう　1　①  　</vt:lpstr>
      <vt:lpstr>きいて　いいましょう　1　②  </vt:lpstr>
      <vt:lpstr>にほんごで　いいましょう</vt:lpstr>
      <vt:lpstr>きいて　いいましょう 2 ① </vt:lpstr>
      <vt:lpstr>きいて　いいましょう 2 ② </vt:lpstr>
      <vt:lpstr> きいて　いいましょう 2 ④  </vt:lpstr>
      <vt:lpstr>PowerPoint Presentation</vt:lpstr>
      <vt:lpstr>はなしましょう　1③</vt:lpstr>
      <vt:lpstr>ContOH PENGGUNAAN</vt:lpstr>
      <vt:lpstr>ききましょう　1 TULIS TEKS YANG ADA DI AUDIO+ TERJEMAHKAN</vt:lpstr>
      <vt:lpstr>ききましょう　2 TULIS TEKS YANG ADA DI AUDIO+ TERJEMAHKAN </vt:lpstr>
      <vt:lpstr>Contoh Percakapan    </vt:lpstr>
      <vt:lpstr> ききましょう　3 TULIS TEKS YANG ADA DI AUDIO+ TERJEMAHKAN  </vt:lpstr>
      <vt:lpstr>Keterangan Waktu　②</vt:lpstr>
      <vt:lpstr>PowerPoint Presentation</vt:lpstr>
      <vt:lpstr>かきましょう　「わたしの　にっき」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MAINICHI NO SEIKATSU</dc:title>
  <dc:creator>acer</dc:creator>
  <cp:lastModifiedBy>ayudita fiana</cp:lastModifiedBy>
  <cp:revision>34</cp:revision>
  <dcterms:created xsi:type="dcterms:W3CDTF">2020-03-31T06:26:29Z</dcterms:created>
  <dcterms:modified xsi:type="dcterms:W3CDTF">2023-12-20T05:23:46Z</dcterms:modified>
</cp:coreProperties>
</file>